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62" r:id="rId4"/>
    <p:sldId id="263" r:id="rId5"/>
    <p:sldId id="268" r:id="rId6"/>
    <p:sldId id="323" r:id="rId7"/>
    <p:sldId id="324" r:id="rId8"/>
    <p:sldId id="265" r:id="rId9"/>
    <p:sldId id="326" r:id="rId10"/>
    <p:sldId id="325" r:id="rId11"/>
    <p:sldId id="327" r:id="rId12"/>
    <p:sldId id="258" r:id="rId13"/>
    <p:sldId id="328" r:id="rId14"/>
    <p:sldId id="264" r:id="rId15"/>
    <p:sldId id="269" r:id="rId16"/>
    <p:sldId id="335" r:id="rId17"/>
    <p:sldId id="329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E25B00"/>
    <a:srgbClr val="009900"/>
    <a:srgbClr val="00CC66"/>
    <a:srgbClr val="0033CC"/>
    <a:srgbClr val="0000CC"/>
    <a:srgbClr val="FF66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microsoft.com/office/2007/relationships/hdphoto" Target="../media/hdphoto3.wdp"/><Relationship Id="rId1" Type="http://schemas.openxmlformats.org/officeDocument/2006/relationships/image" Target="../media/image8.pn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microsoft.com/office/2007/relationships/hdphoto" Target="../media/hdphoto3.wdp"/><Relationship Id="rId1" Type="http://schemas.openxmlformats.org/officeDocument/2006/relationships/image" Target="../media/image8.pn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E29E4-3033-439F-B962-3495CA8E9297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537A49-833C-493F-89C9-93309E3CD82C}">
      <dgm:prSet phldrT="[Текст]"/>
      <dgm:spPr/>
      <dgm:t>
        <a:bodyPr/>
        <a:lstStyle/>
        <a:p>
          <a:r>
            <a:rPr lang="ru-RU" dirty="0" err="1">
              <a:latin typeface="Comic Sans MS" panose="030F0702030302020204" pitchFamily="66" charset="0"/>
            </a:rPr>
            <a:t>Дитина</a:t>
          </a:r>
          <a:r>
            <a:rPr lang="ru-RU" dirty="0">
              <a:latin typeface="Comic Sans MS" panose="030F0702030302020204" pitchFamily="66" charset="0"/>
            </a:rPr>
            <a:t> в </a:t>
          </a:r>
          <a:r>
            <a:rPr lang="ru-RU" dirty="0" err="1">
              <a:latin typeface="Comic Sans MS" panose="030F0702030302020204" pitchFamily="66" charset="0"/>
            </a:rPr>
            <a:t>сенсорно-пізнавальному</a:t>
          </a:r>
          <a:r>
            <a:rPr lang="ru-RU" dirty="0">
              <a:latin typeface="Comic Sans MS" panose="030F0702030302020204" pitchFamily="66" charset="0"/>
            </a:rPr>
            <a:t> </a:t>
          </a:r>
          <a:r>
            <a:rPr lang="ru-RU" dirty="0" err="1">
              <a:latin typeface="Comic Sans MS" panose="030F0702030302020204" pitchFamily="66" charset="0"/>
            </a:rPr>
            <a:t>просторі</a:t>
          </a:r>
          <a:endParaRPr lang="ru-RU" dirty="0">
            <a:latin typeface="Comic Sans MS" panose="030F0702030302020204" pitchFamily="66" charset="0"/>
          </a:endParaRPr>
        </a:p>
      </dgm:t>
    </dgm:pt>
    <dgm:pt modelId="{B15E2171-4126-423F-99BE-B98ACCF2833D}" type="parTrans" cxnId="{2827632D-96D9-497F-84B4-97F7B39C4115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7B20A8B1-0EAE-4D06-B9DA-5F7059AB3467}" type="sibTrans" cxnId="{2827632D-96D9-497F-84B4-97F7B39C4115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FE5DDB76-176A-4C82-A9AB-D67468BDC699}">
      <dgm:prSet phldrT="[Текст]"/>
      <dgm:spPr/>
      <dgm:t>
        <a:bodyPr/>
        <a:lstStyle/>
        <a:p>
          <a:r>
            <a:rPr lang="ru-RU" dirty="0" err="1">
              <a:latin typeface="Comic Sans MS" panose="030F0702030302020204" pitchFamily="66" charset="0"/>
            </a:rPr>
            <a:t>Дитина</a:t>
          </a:r>
          <a:r>
            <a:rPr lang="ru-RU" dirty="0">
              <a:latin typeface="Comic Sans MS" panose="030F0702030302020204" pitchFamily="66" charset="0"/>
            </a:rPr>
            <a:t> в природному </a:t>
          </a:r>
          <a:r>
            <a:rPr lang="ru-RU" dirty="0" err="1">
              <a:latin typeface="Comic Sans MS" panose="030F0702030302020204" pitchFamily="66" charset="0"/>
            </a:rPr>
            <a:t>довкіллі</a:t>
          </a:r>
          <a:endParaRPr lang="ru-RU" dirty="0">
            <a:latin typeface="Comic Sans MS" panose="030F0702030302020204" pitchFamily="66" charset="0"/>
          </a:endParaRPr>
        </a:p>
      </dgm:t>
    </dgm:pt>
    <dgm:pt modelId="{3BDAF904-9A3C-423C-85E2-7359900FC64E}" type="parTrans" cxnId="{9392DCDA-9B57-4C5B-8B5F-6E0D30E938F8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FFE3EED5-4F9B-484D-9193-CEAB555A3322}" type="sibTrans" cxnId="{9392DCDA-9B57-4C5B-8B5F-6E0D30E938F8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0D9D9067-F79C-48C0-9E5B-701EAC747585}">
      <dgm:prSet phldrT="[Текст]"/>
      <dgm:spPr/>
      <dgm:t>
        <a:bodyPr/>
        <a:lstStyle/>
        <a:p>
          <a:r>
            <a:rPr lang="uk-UA" dirty="0">
              <a:latin typeface="Comic Sans MS" panose="030F0702030302020204" pitchFamily="66" charset="0"/>
            </a:rPr>
            <a:t>Особистість дитини</a:t>
          </a:r>
          <a:endParaRPr lang="ru-RU" dirty="0">
            <a:latin typeface="Comic Sans MS" panose="030F0702030302020204" pitchFamily="66" charset="0"/>
          </a:endParaRPr>
        </a:p>
      </dgm:t>
    </dgm:pt>
    <dgm:pt modelId="{A45ED264-8051-466D-A9D0-830AF4EB3E6B}" type="sibTrans" cxnId="{92D5FF6D-AE9F-4D54-8E8E-14E5F98971CE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2A1C75C4-D5C4-423E-9BB9-5CC9C3A9362E}" type="parTrans" cxnId="{92D5FF6D-AE9F-4D54-8E8E-14E5F98971CE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4A707527-4E76-4FE3-AFE9-C5D8560C32D3}">
      <dgm:prSet/>
      <dgm:spPr/>
      <dgm:t>
        <a:bodyPr/>
        <a:lstStyle/>
        <a:p>
          <a:r>
            <a:rPr lang="ru-RU" dirty="0" err="1">
              <a:latin typeface="Comic Sans MS" panose="030F0702030302020204" pitchFamily="66" charset="0"/>
            </a:rPr>
            <a:t>Гра</a:t>
          </a:r>
          <a:r>
            <a:rPr lang="ru-RU" dirty="0">
              <a:latin typeface="Comic Sans MS" panose="030F0702030302020204" pitchFamily="66" charset="0"/>
            </a:rPr>
            <a:t> </a:t>
          </a:r>
          <a:r>
            <a:rPr lang="ru-RU" dirty="0" err="1">
              <a:latin typeface="Comic Sans MS" panose="030F0702030302020204" pitchFamily="66" charset="0"/>
            </a:rPr>
            <a:t>дитини</a:t>
          </a:r>
          <a:endParaRPr lang="ru-RU" dirty="0">
            <a:latin typeface="Comic Sans MS" panose="030F0702030302020204" pitchFamily="66" charset="0"/>
          </a:endParaRPr>
        </a:p>
      </dgm:t>
    </dgm:pt>
    <dgm:pt modelId="{06A8E293-B787-4936-9E2A-CA244396E0F6}" type="parTrans" cxnId="{6F03DDA0-ECDC-45C7-A00B-6ECBDEC5BD5F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D9053091-83F1-4365-B38B-3220F75430CF}" type="sibTrans" cxnId="{6F03DDA0-ECDC-45C7-A00B-6ECBDEC5BD5F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F10CB48C-3412-421A-8159-7E5EC73CE672}">
      <dgm:prSet/>
      <dgm:spPr/>
      <dgm:t>
        <a:bodyPr/>
        <a:lstStyle/>
        <a:p>
          <a:r>
            <a:rPr lang="ru-RU" dirty="0" err="1">
              <a:latin typeface="Comic Sans MS" panose="030F0702030302020204" pitchFamily="66" charset="0"/>
            </a:rPr>
            <a:t>Дитина</a:t>
          </a:r>
          <a:r>
            <a:rPr lang="ru-RU" dirty="0">
              <a:latin typeface="Comic Sans MS" panose="030F0702030302020204" pitchFamily="66" charset="0"/>
            </a:rPr>
            <a:t> в </a:t>
          </a:r>
          <a:r>
            <a:rPr lang="ru-RU" dirty="0" err="1">
              <a:latin typeface="Comic Sans MS" panose="030F0702030302020204" pitchFamily="66" charset="0"/>
            </a:rPr>
            <a:t>соціумі</a:t>
          </a:r>
          <a:endParaRPr lang="ru-RU" dirty="0">
            <a:latin typeface="Comic Sans MS" panose="030F0702030302020204" pitchFamily="66" charset="0"/>
          </a:endParaRPr>
        </a:p>
      </dgm:t>
    </dgm:pt>
    <dgm:pt modelId="{DA433469-7CB0-487A-89E0-EA45043998E2}" type="parTrans" cxnId="{099EF327-3B61-409C-86AA-E1316528B612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FAB0582E-5049-4418-8D87-6A1D57719082}" type="sibTrans" cxnId="{099EF327-3B61-409C-86AA-E1316528B612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A27E9C4B-410A-44E6-9D63-A371A40621FD}">
      <dgm:prSet/>
      <dgm:spPr/>
      <dgm:t>
        <a:bodyPr/>
        <a:lstStyle/>
        <a:p>
          <a:r>
            <a:rPr lang="ru-RU" dirty="0" err="1">
              <a:latin typeface="Comic Sans MS" panose="030F0702030302020204" pitchFamily="66" charset="0"/>
            </a:rPr>
            <a:t>Мовлення</a:t>
          </a:r>
          <a:r>
            <a:rPr lang="ru-RU" dirty="0">
              <a:latin typeface="Comic Sans MS" panose="030F0702030302020204" pitchFamily="66" charset="0"/>
            </a:rPr>
            <a:t> </a:t>
          </a:r>
          <a:r>
            <a:rPr lang="ru-RU" dirty="0" err="1">
              <a:latin typeface="Comic Sans MS" panose="030F0702030302020204" pitchFamily="66" charset="0"/>
            </a:rPr>
            <a:t>дитини</a:t>
          </a:r>
          <a:endParaRPr lang="ru-RU" dirty="0">
            <a:latin typeface="Comic Sans MS" panose="030F0702030302020204" pitchFamily="66" charset="0"/>
          </a:endParaRPr>
        </a:p>
      </dgm:t>
    </dgm:pt>
    <dgm:pt modelId="{E133F3B5-6EDA-4600-8462-8FA25CF4465A}" type="parTrans" cxnId="{EBEBA0BC-674B-4F79-A267-EF8615FA10B6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2B204301-E47C-4E0C-9E33-B2AF85484665}" type="sibTrans" cxnId="{EBEBA0BC-674B-4F79-A267-EF8615FA10B6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B70912FA-C8C3-424F-9F67-1E0889F893FD}">
      <dgm:prSet/>
      <dgm:spPr/>
      <dgm:t>
        <a:bodyPr/>
        <a:lstStyle/>
        <a:p>
          <a:r>
            <a:rPr lang="ru-RU" dirty="0" err="1">
              <a:latin typeface="Comic Sans MS" panose="030F0702030302020204" pitchFamily="66" charset="0"/>
            </a:rPr>
            <a:t>Дитина</a:t>
          </a:r>
          <a:r>
            <a:rPr lang="ru-RU" dirty="0">
              <a:latin typeface="Comic Sans MS" panose="030F0702030302020204" pitchFamily="66" charset="0"/>
            </a:rPr>
            <a:t> у </a:t>
          </a:r>
          <a:r>
            <a:rPr lang="ru-RU" dirty="0" err="1">
              <a:latin typeface="Comic Sans MS" panose="030F0702030302020204" pitchFamily="66" charset="0"/>
            </a:rPr>
            <a:t>світі</a:t>
          </a:r>
          <a:r>
            <a:rPr lang="ru-RU" dirty="0">
              <a:latin typeface="Comic Sans MS" panose="030F0702030302020204" pitchFamily="66" charset="0"/>
            </a:rPr>
            <a:t> </a:t>
          </a:r>
          <a:r>
            <a:rPr lang="ru-RU" dirty="0" err="1">
              <a:latin typeface="Comic Sans MS" panose="030F0702030302020204" pitchFamily="66" charset="0"/>
            </a:rPr>
            <a:t>мистецтва</a:t>
          </a:r>
          <a:endParaRPr lang="ru-RU" dirty="0">
            <a:latin typeface="Comic Sans MS" panose="030F0702030302020204" pitchFamily="66" charset="0"/>
          </a:endParaRPr>
        </a:p>
      </dgm:t>
    </dgm:pt>
    <dgm:pt modelId="{501647D1-CAEA-4E47-A1EB-EEAC49215116}" type="parTrans" cxnId="{50E24DBB-F9AC-4B18-9E3E-798DDE7A39AD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4C7A8661-2D7F-415A-AA71-BC23DD781AC3}" type="sibTrans" cxnId="{50E24DBB-F9AC-4B18-9E3E-798DDE7A39AD}">
      <dgm:prSet/>
      <dgm:spPr/>
      <dgm:t>
        <a:bodyPr/>
        <a:lstStyle/>
        <a:p>
          <a:endParaRPr lang="ru-RU">
            <a:latin typeface="a_DomIno" panose="03060902030302020204" pitchFamily="66" charset="-52"/>
          </a:endParaRPr>
        </a:p>
      </dgm:t>
    </dgm:pt>
    <dgm:pt modelId="{8A8C82DB-33A5-4932-893D-5A9AD9EEC8FF}" type="pres">
      <dgm:prSet presAssocID="{470E29E4-3033-439F-B962-3495CA8E9297}" presName="linear" presStyleCnt="0">
        <dgm:presLayoutVars>
          <dgm:dir/>
          <dgm:resizeHandles val="exact"/>
        </dgm:presLayoutVars>
      </dgm:prSet>
      <dgm:spPr/>
    </dgm:pt>
    <dgm:pt modelId="{340D250B-5292-4B58-9948-683C6A88BAF9}" type="pres">
      <dgm:prSet presAssocID="{0D9D9067-F79C-48C0-9E5B-701EAC747585}" presName="comp" presStyleCnt="0"/>
      <dgm:spPr/>
    </dgm:pt>
    <dgm:pt modelId="{88F0621A-7AA9-4A2B-AD83-D3F2CD6DD1B4}" type="pres">
      <dgm:prSet presAssocID="{0D9D9067-F79C-48C0-9E5B-701EAC747585}" presName="box" presStyleLbl="node1" presStyleIdx="0" presStyleCnt="7" custLinFactNeighborX="-591" custLinFactNeighborY="-875"/>
      <dgm:spPr/>
    </dgm:pt>
    <dgm:pt modelId="{79F861A8-07FD-4DF0-9621-0275394BD2AF}" type="pres">
      <dgm:prSet presAssocID="{0D9D9067-F79C-48C0-9E5B-701EAC747585}" presName="img" presStyleLbl="fgImgPlace1" presStyleIdx="0" presStyleCnt="7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24" b="100000" l="0" r="100000">
                        <a14:foregroundMark x1="37943" y1="32584" x2="46099" y2="65169"/>
                        <a14:foregroundMark x1="10638" y1="47191" x2="9574" y2="76966"/>
                        <a14:foregroundMark x1="13475" y1="75281" x2="21986" y2="87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67CFF7EC-BFBA-4D7B-8014-C247B0D2C4BE}" type="pres">
      <dgm:prSet presAssocID="{0D9D9067-F79C-48C0-9E5B-701EAC747585}" presName="text" presStyleLbl="node1" presStyleIdx="0" presStyleCnt="7">
        <dgm:presLayoutVars>
          <dgm:bulletEnabled val="1"/>
        </dgm:presLayoutVars>
      </dgm:prSet>
      <dgm:spPr/>
    </dgm:pt>
    <dgm:pt modelId="{933BFA79-0F30-4CA0-A027-7CCB62881939}" type="pres">
      <dgm:prSet presAssocID="{A45ED264-8051-466D-A9D0-830AF4EB3E6B}" presName="spacer" presStyleCnt="0"/>
      <dgm:spPr/>
    </dgm:pt>
    <dgm:pt modelId="{C8BD51C9-F6DB-43F1-A351-5C6EB5AAD36B}" type="pres">
      <dgm:prSet presAssocID="{06537A49-833C-493F-89C9-93309E3CD82C}" presName="comp" presStyleCnt="0"/>
      <dgm:spPr/>
    </dgm:pt>
    <dgm:pt modelId="{EA999F1F-0C54-4A10-8534-31A9A4811B12}" type="pres">
      <dgm:prSet presAssocID="{06537A49-833C-493F-89C9-93309E3CD82C}" presName="box" presStyleLbl="node1" presStyleIdx="1" presStyleCnt="7"/>
      <dgm:spPr/>
    </dgm:pt>
    <dgm:pt modelId="{885F8258-CB14-4A72-B45C-CDF870A44154}" type="pres">
      <dgm:prSet presAssocID="{06537A49-833C-493F-89C9-93309E3CD82C}" presName="img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</dgm:spPr>
    </dgm:pt>
    <dgm:pt modelId="{2A3FEBE3-0390-46FE-85A6-70B148E85391}" type="pres">
      <dgm:prSet presAssocID="{06537A49-833C-493F-89C9-93309E3CD82C}" presName="text" presStyleLbl="node1" presStyleIdx="1" presStyleCnt="7">
        <dgm:presLayoutVars>
          <dgm:bulletEnabled val="1"/>
        </dgm:presLayoutVars>
      </dgm:prSet>
      <dgm:spPr/>
    </dgm:pt>
    <dgm:pt modelId="{C9F284CD-3703-4175-BDB0-07B988A425DA}" type="pres">
      <dgm:prSet presAssocID="{7B20A8B1-0EAE-4D06-B9DA-5F7059AB3467}" presName="spacer" presStyleCnt="0"/>
      <dgm:spPr/>
    </dgm:pt>
    <dgm:pt modelId="{FD000A70-ECB7-4913-824C-BD7E24B7573C}" type="pres">
      <dgm:prSet presAssocID="{FE5DDB76-176A-4C82-A9AB-D67468BDC699}" presName="comp" presStyleCnt="0"/>
      <dgm:spPr/>
    </dgm:pt>
    <dgm:pt modelId="{4A27A1AC-4B5D-43CD-B11F-8F8A444FDDD0}" type="pres">
      <dgm:prSet presAssocID="{FE5DDB76-176A-4C82-A9AB-D67468BDC699}" presName="box" presStyleLbl="node1" presStyleIdx="2" presStyleCnt="7"/>
      <dgm:spPr/>
    </dgm:pt>
    <dgm:pt modelId="{CF9D00BB-F56F-4B5A-9E42-983290868A16}" type="pres">
      <dgm:prSet presAssocID="{FE5DDB76-176A-4C82-A9AB-D67468BDC699}" presName="img" presStyleLbl="fgImgPlace1" presStyleIdx="2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4D88BAEF-523F-4777-ABDB-42C218C678D1}" type="pres">
      <dgm:prSet presAssocID="{FE5DDB76-176A-4C82-A9AB-D67468BDC699}" presName="text" presStyleLbl="node1" presStyleIdx="2" presStyleCnt="7">
        <dgm:presLayoutVars>
          <dgm:bulletEnabled val="1"/>
        </dgm:presLayoutVars>
      </dgm:prSet>
      <dgm:spPr/>
    </dgm:pt>
    <dgm:pt modelId="{C1C9C674-859B-4B28-B623-062CBC09557F}" type="pres">
      <dgm:prSet presAssocID="{FFE3EED5-4F9B-484D-9193-CEAB555A3322}" presName="spacer" presStyleCnt="0"/>
      <dgm:spPr/>
    </dgm:pt>
    <dgm:pt modelId="{DF6B8F6E-B3DC-4126-9EFF-DEFF592213D4}" type="pres">
      <dgm:prSet presAssocID="{4A707527-4E76-4FE3-AFE9-C5D8560C32D3}" presName="comp" presStyleCnt="0"/>
      <dgm:spPr/>
    </dgm:pt>
    <dgm:pt modelId="{42929984-94C3-491F-AB22-F0A945936832}" type="pres">
      <dgm:prSet presAssocID="{4A707527-4E76-4FE3-AFE9-C5D8560C32D3}" presName="box" presStyleLbl="node1" presStyleIdx="3" presStyleCnt="7"/>
      <dgm:spPr/>
    </dgm:pt>
    <dgm:pt modelId="{A6B1C431-8FC8-4753-8B60-EA743FCD1D2D}" type="pres">
      <dgm:prSet presAssocID="{4A707527-4E76-4FE3-AFE9-C5D8560C32D3}" presName="img" presStyleLbl="fgImgPlac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1440EE23-7AE8-4DED-8B1B-E226C2875A7C}" type="pres">
      <dgm:prSet presAssocID="{4A707527-4E76-4FE3-AFE9-C5D8560C32D3}" presName="text" presStyleLbl="node1" presStyleIdx="3" presStyleCnt="7">
        <dgm:presLayoutVars>
          <dgm:bulletEnabled val="1"/>
        </dgm:presLayoutVars>
      </dgm:prSet>
      <dgm:spPr/>
    </dgm:pt>
    <dgm:pt modelId="{0DF58625-E5B7-491E-99F4-9FE7C2FE7DCA}" type="pres">
      <dgm:prSet presAssocID="{D9053091-83F1-4365-B38B-3220F75430CF}" presName="spacer" presStyleCnt="0"/>
      <dgm:spPr/>
    </dgm:pt>
    <dgm:pt modelId="{C9B392A3-0746-4A83-AD3C-E2E88C0D3240}" type="pres">
      <dgm:prSet presAssocID="{F10CB48C-3412-421A-8159-7E5EC73CE672}" presName="comp" presStyleCnt="0"/>
      <dgm:spPr/>
    </dgm:pt>
    <dgm:pt modelId="{47AE89EF-4A24-40C3-BA55-F124FC3301B4}" type="pres">
      <dgm:prSet presAssocID="{F10CB48C-3412-421A-8159-7E5EC73CE672}" presName="box" presStyleLbl="node1" presStyleIdx="4" presStyleCnt="7"/>
      <dgm:spPr/>
    </dgm:pt>
    <dgm:pt modelId="{19EA83CC-CBA6-4D54-A55E-C79593B93E06}" type="pres">
      <dgm:prSet presAssocID="{F10CB48C-3412-421A-8159-7E5EC73CE672}" presName="img" presStyleLbl="fgImgPlace1" presStyleIdx="4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1477FE4C-B1C9-4AE1-956D-7380A714D720}" type="pres">
      <dgm:prSet presAssocID="{F10CB48C-3412-421A-8159-7E5EC73CE672}" presName="text" presStyleLbl="node1" presStyleIdx="4" presStyleCnt="7">
        <dgm:presLayoutVars>
          <dgm:bulletEnabled val="1"/>
        </dgm:presLayoutVars>
      </dgm:prSet>
      <dgm:spPr/>
    </dgm:pt>
    <dgm:pt modelId="{4A0071FD-1769-4980-BC00-29A1ADB26133}" type="pres">
      <dgm:prSet presAssocID="{FAB0582E-5049-4418-8D87-6A1D57719082}" presName="spacer" presStyleCnt="0"/>
      <dgm:spPr/>
    </dgm:pt>
    <dgm:pt modelId="{2863348C-B858-4078-851E-92F9839F16D6}" type="pres">
      <dgm:prSet presAssocID="{A27E9C4B-410A-44E6-9D63-A371A40621FD}" presName="comp" presStyleCnt="0"/>
      <dgm:spPr/>
    </dgm:pt>
    <dgm:pt modelId="{256AAB31-592C-42F6-BA12-0637786B71C4}" type="pres">
      <dgm:prSet presAssocID="{A27E9C4B-410A-44E6-9D63-A371A40621FD}" presName="box" presStyleLbl="node1" presStyleIdx="5" presStyleCnt="7"/>
      <dgm:spPr/>
    </dgm:pt>
    <dgm:pt modelId="{A36DF1F2-FA03-4012-A820-70AF2A92422B}" type="pres">
      <dgm:prSet presAssocID="{A27E9C4B-410A-44E6-9D63-A371A40621FD}" presName="img" presStyleLbl="fgImgPlace1" presStyleIdx="5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D7D7907C-B910-43FE-BB0A-97FD28CF6A8E}" type="pres">
      <dgm:prSet presAssocID="{A27E9C4B-410A-44E6-9D63-A371A40621FD}" presName="text" presStyleLbl="node1" presStyleIdx="5" presStyleCnt="7">
        <dgm:presLayoutVars>
          <dgm:bulletEnabled val="1"/>
        </dgm:presLayoutVars>
      </dgm:prSet>
      <dgm:spPr/>
    </dgm:pt>
    <dgm:pt modelId="{6EF87227-E4E1-4D60-A027-A1582A96A8F5}" type="pres">
      <dgm:prSet presAssocID="{2B204301-E47C-4E0C-9E33-B2AF85484665}" presName="spacer" presStyleCnt="0"/>
      <dgm:spPr/>
    </dgm:pt>
    <dgm:pt modelId="{5594BEF7-0CF8-4DF0-867F-7EA8039B83E8}" type="pres">
      <dgm:prSet presAssocID="{B70912FA-C8C3-424F-9F67-1E0889F893FD}" presName="comp" presStyleCnt="0"/>
      <dgm:spPr/>
    </dgm:pt>
    <dgm:pt modelId="{7C4365D9-D6C2-4896-A62E-A25A515DFE84}" type="pres">
      <dgm:prSet presAssocID="{B70912FA-C8C3-424F-9F67-1E0889F893FD}" presName="box" presStyleLbl="node1" presStyleIdx="6" presStyleCnt="7"/>
      <dgm:spPr/>
    </dgm:pt>
    <dgm:pt modelId="{1DAD1AB1-FBEC-4920-9878-EB955F32887E}" type="pres">
      <dgm:prSet presAssocID="{B70912FA-C8C3-424F-9F67-1E0889F893FD}" presName="img" presStyleLbl="fgImgPlace1" presStyleIdx="6" presStyleCnt="7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</dgm:pt>
    <dgm:pt modelId="{78E946FE-E5A0-47D3-B8FF-ED9FC2F79030}" type="pres">
      <dgm:prSet presAssocID="{B70912FA-C8C3-424F-9F67-1E0889F893FD}" presName="text" presStyleLbl="node1" presStyleIdx="6" presStyleCnt="7">
        <dgm:presLayoutVars>
          <dgm:bulletEnabled val="1"/>
        </dgm:presLayoutVars>
      </dgm:prSet>
      <dgm:spPr/>
    </dgm:pt>
  </dgm:ptLst>
  <dgm:cxnLst>
    <dgm:cxn modelId="{A66E480C-8F25-4E37-AB50-F8A766B507B1}" type="presOf" srcId="{A27E9C4B-410A-44E6-9D63-A371A40621FD}" destId="{256AAB31-592C-42F6-BA12-0637786B71C4}" srcOrd="0" destOrd="0" presId="urn:microsoft.com/office/officeart/2005/8/layout/vList4#1"/>
    <dgm:cxn modelId="{099EF327-3B61-409C-86AA-E1316528B612}" srcId="{470E29E4-3033-439F-B962-3495CA8E9297}" destId="{F10CB48C-3412-421A-8159-7E5EC73CE672}" srcOrd="4" destOrd="0" parTransId="{DA433469-7CB0-487A-89E0-EA45043998E2}" sibTransId="{FAB0582E-5049-4418-8D87-6A1D57719082}"/>
    <dgm:cxn modelId="{2827632D-96D9-497F-84B4-97F7B39C4115}" srcId="{470E29E4-3033-439F-B962-3495CA8E9297}" destId="{06537A49-833C-493F-89C9-93309E3CD82C}" srcOrd="1" destOrd="0" parTransId="{B15E2171-4126-423F-99BE-B98ACCF2833D}" sibTransId="{7B20A8B1-0EAE-4D06-B9DA-5F7059AB3467}"/>
    <dgm:cxn modelId="{7CFB1B2E-9160-4099-8166-EA2957B62ED1}" type="presOf" srcId="{0D9D9067-F79C-48C0-9E5B-701EAC747585}" destId="{67CFF7EC-BFBA-4D7B-8014-C247B0D2C4BE}" srcOrd="1" destOrd="0" presId="urn:microsoft.com/office/officeart/2005/8/layout/vList4#1"/>
    <dgm:cxn modelId="{24EA7962-FF51-40EF-9E38-C121EA92C8CA}" type="presOf" srcId="{B70912FA-C8C3-424F-9F67-1E0889F893FD}" destId="{7C4365D9-D6C2-4896-A62E-A25A515DFE84}" srcOrd="0" destOrd="0" presId="urn:microsoft.com/office/officeart/2005/8/layout/vList4#1"/>
    <dgm:cxn modelId="{B7822544-CA87-484F-91B2-3895856475CE}" type="presOf" srcId="{A27E9C4B-410A-44E6-9D63-A371A40621FD}" destId="{D7D7907C-B910-43FE-BB0A-97FD28CF6A8E}" srcOrd="1" destOrd="0" presId="urn:microsoft.com/office/officeart/2005/8/layout/vList4#1"/>
    <dgm:cxn modelId="{92D5FF6D-AE9F-4D54-8E8E-14E5F98971CE}" srcId="{470E29E4-3033-439F-B962-3495CA8E9297}" destId="{0D9D9067-F79C-48C0-9E5B-701EAC747585}" srcOrd="0" destOrd="0" parTransId="{2A1C75C4-D5C4-423E-9BB9-5CC9C3A9362E}" sibTransId="{A45ED264-8051-466D-A9D0-830AF4EB3E6B}"/>
    <dgm:cxn modelId="{E3EE6B6F-5AB2-47BD-99F6-4FE0AEAA8B6B}" type="presOf" srcId="{4A707527-4E76-4FE3-AFE9-C5D8560C32D3}" destId="{1440EE23-7AE8-4DED-8B1B-E226C2875A7C}" srcOrd="1" destOrd="0" presId="urn:microsoft.com/office/officeart/2005/8/layout/vList4#1"/>
    <dgm:cxn modelId="{13CEDF7A-A06C-4ED8-9AC3-83B91A5A3148}" type="presOf" srcId="{FE5DDB76-176A-4C82-A9AB-D67468BDC699}" destId="{4A27A1AC-4B5D-43CD-B11F-8F8A444FDDD0}" srcOrd="0" destOrd="0" presId="urn:microsoft.com/office/officeart/2005/8/layout/vList4#1"/>
    <dgm:cxn modelId="{47660B83-DE24-41A0-B473-E85BF5412E82}" type="presOf" srcId="{06537A49-833C-493F-89C9-93309E3CD82C}" destId="{2A3FEBE3-0390-46FE-85A6-70B148E85391}" srcOrd="1" destOrd="0" presId="urn:microsoft.com/office/officeart/2005/8/layout/vList4#1"/>
    <dgm:cxn modelId="{11044A8D-7468-4DFA-B165-7F3D3877D424}" type="presOf" srcId="{4A707527-4E76-4FE3-AFE9-C5D8560C32D3}" destId="{42929984-94C3-491F-AB22-F0A945936832}" srcOrd="0" destOrd="0" presId="urn:microsoft.com/office/officeart/2005/8/layout/vList4#1"/>
    <dgm:cxn modelId="{B1EEBD8D-4112-4BCE-9F63-CA7847B29D46}" type="presOf" srcId="{470E29E4-3033-439F-B962-3495CA8E9297}" destId="{8A8C82DB-33A5-4932-893D-5A9AD9EEC8FF}" srcOrd="0" destOrd="0" presId="urn:microsoft.com/office/officeart/2005/8/layout/vList4#1"/>
    <dgm:cxn modelId="{6F03DDA0-ECDC-45C7-A00B-6ECBDEC5BD5F}" srcId="{470E29E4-3033-439F-B962-3495CA8E9297}" destId="{4A707527-4E76-4FE3-AFE9-C5D8560C32D3}" srcOrd="3" destOrd="0" parTransId="{06A8E293-B787-4936-9E2A-CA244396E0F6}" sibTransId="{D9053091-83F1-4365-B38B-3220F75430CF}"/>
    <dgm:cxn modelId="{50E24DBB-F9AC-4B18-9E3E-798DDE7A39AD}" srcId="{470E29E4-3033-439F-B962-3495CA8E9297}" destId="{B70912FA-C8C3-424F-9F67-1E0889F893FD}" srcOrd="6" destOrd="0" parTransId="{501647D1-CAEA-4E47-A1EB-EEAC49215116}" sibTransId="{4C7A8661-2D7F-415A-AA71-BC23DD781AC3}"/>
    <dgm:cxn modelId="{EBEBA0BC-674B-4F79-A267-EF8615FA10B6}" srcId="{470E29E4-3033-439F-B962-3495CA8E9297}" destId="{A27E9C4B-410A-44E6-9D63-A371A40621FD}" srcOrd="5" destOrd="0" parTransId="{E133F3B5-6EDA-4600-8462-8FA25CF4465A}" sibTransId="{2B204301-E47C-4E0C-9E33-B2AF85484665}"/>
    <dgm:cxn modelId="{9392DCDA-9B57-4C5B-8B5F-6E0D30E938F8}" srcId="{470E29E4-3033-439F-B962-3495CA8E9297}" destId="{FE5DDB76-176A-4C82-A9AB-D67468BDC699}" srcOrd="2" destOrd="0" parTransId="{3BDAF904-9A3C-423C-85E2-7359900FC64E}" sibTransId="{FFE3EED5-4F9B-484D-9193-CEAB555A3322}"/>
    <dgm:cxn modelId="{8E9C90DB-A2A2-4291-AEA6-CAD5A7F66E5F}" type="presOf" srcId="{0D9D9067-F79C-48C0-9E5B-701EAC747585}" destId="{88F0621A-7AA9-4A2B-AD83-D3F2CD6DD1B4}" srcOrd="0" destOrd="0" presId="urn:microsoft.com/office/officeart/2005/8/layout/vList4#1"/>
    <dgm:cxn modelId="{D2E9B5E5-C563-49A4-9086-353E389251E5}" type="presOf" srcId="{F10CB48C-3412-421A-8159-7E5EC73CE672}" destId="{47AE89EF-4A24-40C3-BA55-F124FC3301B4}" srcOrd="0" destOrd="0" presId="urn:microsoft.com/office/officeart/2005/8/layout/vList4#1"/>
    <dgm:cxn modelId="{A23F51EC-E4C4-4EEC-A31A-66CBE8F2B10B}" type="presOf" srcId="{FE5DDB76-176A-4C82-A9AB-D67468BDC699}" destId="{4D88BAEF-523F-4777-ABDB-42C218C678D1}" srcOrd="1" destOrd="0" presId="urn:microsoft.com/office/officeart/2005/8/layout/vList4#1"/>
    <dgm:cxn modelId="{3D85DEF1-3EFF-4E4F-A1D9-0BC93F03563B}" type="presOf" srcId="{B70912FA-C8C3-424F-9F67-1E0889F893FD}" destId="{78E946FE-E5A0-47D3-B8FF-ED9FC2F79030}" srcOrd="1" destOrd="0" presId="urn:microsoft.com/office/officeart/2005/8/layout/vList4#1"/>
    <dgm:cxn modelId="{9F707BF5-99FB-4169-90FF-3E561DADFA8F}" type="presOf" srcId="{06537A49-833C-493F-89C9-93309E3CD82C}" destId="{EA999F1F-0C54-4A10-8534-31A9A4811B12}" srcOrd="0" destOrd="0" presId="urn:microsoft.com/office/officeart/2005/8/layout/vList4#1"/>
    <dgm:cxn modelId="{17E1C6F6-5D83-4FED-8569-F9BE714AC21E}" type="presOf" srcId="{F10CB48C-3412-421A-8159-7E5EC73CE672}" destId="{1477FE4C-B1C9-4AE1-956D-7380A714D720}" srcOrd="1" destOrd="0" presId="urn:microsoft.com/office/officeart/2005/8/layout/vList4#1"/>
    <dgm:cxn modelId="{B52927B5-39B4-426E-9B48-4255E7B3AF29}" type="presParOf" srcId="{8A8C82DB-33A5-4932-893D-5A9AD9EEC8FF}" destId="{340D250B-5292-4B58-9948-683C6A88BAF9}" srcOrd="0" destOrd="0" presId="urn:microsoft.com/office/officeart/2005/8/layout/vList4#1"/>
    <dgm:cxn modelId="{D286BDBC-E3D1-4417-8538-9278CF76094C}" type="presParOf" srcId="{340D250B-5292-4B58-9948-683C6A88BAF9}" destId="{88F0621A-7AA9-4A2B-AD83-D3F2CD6DD1B4}" srcOrd="0" destOrd="0" presId="urn:microsoft.com/office/officeart/2005/8/layout/vList4#1"/>
    <dgm:cxn modelId="{B12E1D8C-B576-4B71-B067-9DE0C7615404}" type="presParOf" srcId="{340D250B-5292-4B58-9948-683C6A88BAF9}" destId="{79F861A8-07FD-4DF0-9621-0275394BD2AF}" srcOrd="1" destOrd="0" presId="urn:microsoft.com/office/officeart/2005/8/layout/vList4#1"/>
    <dgm:cxn modelId="{F4645ABD-5AC3-46ED-8122-544E3C9B2065}" type="presParOf" srcId="{340D250B-5292-4B58-9948-683C6A88BAF9}" destId="{67CFF7EC-BFBA-4D7B-8014-C247B0D2C4BE}" srcOrd="2" destOrd="0" presId="urn:microsoft.com/office/officeart/2005/8/layout/vList4#1"/>
    <dgm:cxn modelId="{EBC4A61C-D78F-4466-82E2-CFA4B0A1C22A}" type="presParOf" srcId="{8A8C82DB-33A5-4932-893D-5A9AD9EEC8FF}" destId="{933BFA79-0F30-4CA0-A027-7CCB62881939}" srcOrd="1" destOrd="0" presId="urn:microsoft.com/office/officeart/2005/8/layout/vList4#1"/>
    <dgm:cxn modelId="{177D2D1C-D855-4D40-AA02-8F970ED0148A}" type="presParOf" srcId="{8A8C82DB-33A5-4932-893D-5A9AD9EEC8FF}" destId="{C8BD51C9-F6DB-43F1-A351-5C6EB5AAD36B}" srcOrd="2" destOrd="0" presId="urn:microsoft.com/office/officeart/2005/8/layout/vList4#1"/>
    <dgm:cxn modelId="{C523C1F8-6335-4BFB-AC61-FEED8CD67621}" type="presParOf" srcId="{C8BD51C9-F6DB-43F1-A351-5C6EB5AAD36B}" destId="{EA999F1F-0C54-4A10-8534-31A9A4811B12}" srcOrd="0" destOrd="0" presId="urn:microsoft.com/office/officeart/2005/8/layout/vList4#1"/>
    <dgm:cxn modelId="{1099A1DA-04F0-4B24-A24F-3535B4E49226}" type="presParOf" srcId="{C8BD51C9-F6DB-43F1-A351-5C6EB5AAD36B}" destId="{885F8258-CB14-4A72-B45C-CDF870A44154}" srcOrd="1" destOrd="0" presId="urn:microsoft.com/office/officeart/2005/8/layout/vList4#1"/>
    <dgm:cxn modelId="{F9CE66E4-9A79-4A1D-B443-E9ED7DC88C4F}" type="presParOf" srcId="{C8BD51C9-F6DB-43F1-A351-5C6EB5AAD36B}" destId="{2A3FEBE3-0390-46FE-85A6-70B148E85391}" srcOrd="2" destOrd="0" presId="urn:microsoft.com/office/officeart/2005/8/layout/vList4#1"/>
    <dgm:cxn modelId="{5F03FB6A-CEDB-475F-B942-1F55D88C4D2D}" type="presParOf" srcId="{8A8C82DB-33A5-4932-893D-5A9AD9EEC8FF}" destId="{C9F284CD-3703-4175-BDB0-07B988A425DA}" srcOrd="3" destOrd="0" presId="urn:microsoft.com/office/officeart/2005/8/layout/vList4#1"/>
    <dgm:cxn modelId="{D73E95A8-117C-4C9A-BFEA-C563C2BB70EF}" type="presParOf" srcId="{8A8C82DB-33A5-4932-893D-5A9AD9EEC8FF}" destId="{FD000A70-ECB7-4913-824C-BD7E24B7573C}" srcOrd="4" destOrd="0" presId="urn:microsoft.com/office/officeart/2005/8/layout/vList4#1"/>
    <dgm:cxn modelId="{B37795D1-C986-4FDF-8268-62469A6CB46D}" type="presParOf" srcId="{FD000A70-ECB7-4913-824C-BD7E24B7573C}" destId="{4A27A1AC-4B5D-43CD-B11F-8F8A444FDDD0}" srcOrd="0" destOrd="0" presId="urn:microsoft.com/office/officeart/2005/8/layout/vList4#1"/>
    <dgm:cxn modelId="{0DC95C41-F163-4BB4-BF96-5886CD95EE51}" type="presParOf" srcId="{FD000A70-ECB7-4913-824C-BD7E24B7573C}" destId="{CF9D00BB-F56F-4B5A-9E42-983290868A16}" srcOrd="1" destOrd="0" presId="urn:microsoft.com/office/officeart/2005/8/layout/vList4#1"/>
    <dgm:cxn modelId="{D8E44FBC-891B-4881-9ED8-4EC759603E99}" type="presParOf" srcId="{FD000A70-ECB7-4913-824C-BD7E24B7573C}" destId="{4D88BAEF-523F-4777-ABDB-42C218C678D1}" srcOrd="2" destOrd="0" presId="urn:microsoft.com/office/officeart/2005/8/layout/vList4#1"/>
    <dgm:cxn modelId="{65BDA422-F1AB-401F-B3D9-E67C869B5958}" type="presParOf" srcId="{8A8C82DB-33A5-4932-893D-5A9AD9EEC8FF}" destId="{C1C9C674-859B-4B28-B623-062CBC09557F}" srcOrd="5" destOrd="0" presId="urn:microsoft.com/office/officeart/2005/8/layout/vList4#1"/>
    <dgm:cxn modelId="{7D326000-748E-46C1-90AD-52416DED772D}" type="presParOf" srcId="{8A8C82DB-33A5-4932-893D-5A9AD9EEC8FF}" destId="{DF6B8F6E-B3DC-4126-9EFF-DEFF592213D4}" srcOrd="6" destOrd="0" presId="urn:microsoft.com/office/officeart/2005/8/layout/vList4#1"/>
    <dgm:cxn modelId="{41FEF557-2B4A-4F23-9053-BD14354114A8}" type="presParOf" srcId="{DF6B8F6E-B3DC-4126-9EFF-DEFF592213D4}" destId="{42929984-94C3-491F-AB22-F0A945936832}" srcOrd="0" destOrd="0" presId="urn:microsoft.com/office/officeart/2005/8/layout/vList4#1"/>
    <dgm:cxn modelId="{641CA6C2-E252-40F6-96C5-6F03971A3ED2}" type="presParOf" srcId="{DF6B8F6E-B3DC-4126-9EFF-DEFF592213D4}" destId="{A6B1C431-8FC8-4753-8B60-EA743FCD1D2D}" srcOrd="1" destOrd="0" presId="urn:microsoft.com/office/officeart/2005/8/layout/vList4#1"/>
    <dgm:cxn modelId="{5F714D14-BA43-4A13-B1A7-98128E7C7FBD}" type="presParOf" srcId="{DF6B8F6E-B3DC-4126-9EFF-DEFF592213D4}" destId="{1440EE23-7AE8-4DED-8B1B-E226C2875A7C}" srcOrd="2" destOrd="0" presId="urn:microsoft.com/office/officeart/2005/8/layout/vList4#1"/>
    <dgm:cxn modelId="{714F6DF5-519C-4F7E-BBE4-4586E96CB984}" type="presParOf" srcId="{8A8C82DB-33A5-4932-893D-5A9AD9EEC8FF}" destId="{0DF58625-E5B7-491E-99F4-9FE7C2FE7DCA}" srcOrd="7" destOrd="0" presId="urn:microsoft.com/office/officeart/2005/8/layout/vList4#1"/>
    <dgm:cxn modelId="{10B25F18-9906-4695-95A3-2D6631D5E057}" type="presParOf" srcId="{8A8C82DB-33A5-4932-893D-5A9AD9EEC8FF}" destId="{C9B392A3-0746-4A83-AD3C-E2E88C0D3240}" srcOrd="8" destOrd="0" presId="urn:microsoft.com/office/officeart/2005/8/layout/vList4#1"/>
    <dgm:cxn modelId="{2BBA0292-1CFE-41AB-88BB-94694D299A75}" type="presParOf" srcId="{C9B392A3-0746-4A83-AD3C-E2E88C0D3240}" destId="{47AE89EF-4A24-40C3-BA55-F124FC3301B4}" srcOrd="0" destOrd="0" presId="urn:microsoft.com/office/officeart/2005/8/layout/vList4#1"/>
    <dgm:cxn modelId="{36814242-C493-4640-9D88-53E16842D5D6}" type="presParOf" srcId="{C9B392A3-0746-4A83-AD3C-E2E88C0D3240}" destId="{19EA83CC-CBA6-4D54-A55E-C79593B93E06}" srcOrd="1" destOrd="0" presId="urn:microsoft.com/office/officeart/2005/8/layout/vList4#1"/>
    <dgm:cxn modelId="{96B28F6C-7693-4830-B6B2-99307E319A26}" type="presParOf" srcId="{C9B392A3-0746-4A83-AD3C-E2E88C0D3240}" destId="{1477FE4C-B1C9-4AE1-956D-7380A714D720}" srcOrd="2" destOrd="0" presId="urn:microsoft.com/office/officeart/2005/8/layout/vList4#1"/>
    <dgm:cxn modelId="{B0735D64-5070-4952-AC1D-2E9606D7B375}" type="presParOf" srcId="{8A8C82DB-33A5-4932-893D-5A9AD9EEC8FF}" destId="{4A0071FD-1769-4980-BC00-29A1ADB26133}" srcOrd="9" destOrd="0" presId="urn:microsoft.com/office/officeart/2005/8/layout/vList4#1"/>
    <dgm:cxn modelId="{58BAB208-45E5-4F61-891E-DE520C7DAA14}" type="presParOf" srcId="{8A8C82DB-33A5-4932-893D-5A9AD9EEC8FF}" destId="{2863348C-B858-4078-851E-92F9839F16D6}" srcOrd="10" destOrd="0" presId="urn:microsoft.com/office/officeart/2005/8/layout/vList4#1"/>
    <dgm:cxn modelId="{E43F22B8-D19F-4875-87DE-811766084169}" type="presParOf" srcId="{2863348C-B858-4078-851E-92F9839F16D6}" destId="{256AAB31-592C-42F6-BA12-0637786B71C4}" srcOrd="0" destOrd="0" presId="urn:microsoft.com/office/officeart/2005/8/layout/vList4#1"/>
    <dgm:cxn modelId="{5731CF99-6D2F-4CF4-979B-D01103936EA7}" type="presParOf" srcId="{2863348C-B858-4078-851E-92F9839F16D6}" destId="{A36DF1F2-FA03-4012-A820-70AF2A92422B}" srcOrd="1" destOrd="0" presId="urn:microsoft.com/office/officeart/2005/8/layout/vList4#1"/>
    <dgm:cxn modelId="{D9C6D3A9-B929-4229-9E10-DA51841DB998}" type="presParOf" srcId="{2863348C-B858-4078-851E-92F9839F16D6}" destId="{D7D7907C-B910-43FE-BB0A-97FD28CF6A8E}" srcOrd="2" destOrd="0" presId="urn:microsoft.com/office/officeart/2005/8/layout/vList4#1"/>
    <dgm:cxn modelId="{6B8911DF-2848-4E49-82FC-F7D4696248BC}" type="presParOf" srcId="{8A8C82DB-33A5-4932-893D-5A9AD9EEC8FF}" destId="{6EF87227-E4E1-4D60-A027-A1582A96A8F5}" srcOrd="11" destOrd="0" presId="urn:microsoft.com/office/officeart/2005/8/layout/vList4#1"/>
    <dgm:cxn modelId="{DBEB6791-1069-417E-96D7-E9D676140398}" type="presParOf" srcId="{8A8C82DB-33A5-4932-893D-5A9AD9EEC8FF}" destId="{5594BEF7-0CF8-4DF0-867F-7EA8039B83E8}" srcOrd="12" destOrd="0" presId="urn:microsoft.com/office/officeart/2005/8/layout/vList4#1"/>
    <dgm:cxn modelId="{4E6CB207-80F3-4C4B-AD9A-A046D5F49A57}" type="presParOf" srcId="{5594BEF7-0CF8-4DF0-867F-7EA8039B83E8}" destId="{7C4365D9-D6C2-4896-A62E-A25A515DFE84}" srcOrd="0" destOrd="0" presId="urn:microsoft.com/office/officeart/2005/8/layout/vList4#1"/>
    <dgm:cxn modelId="{E9CDA96D-9534-4AB7-B140-68E9C2FB8BE8}" type="presParOf" srcId="{5594BEF7-0CF8-4DF0-867F-7EA8039B83E8}" destId="{1DAD1AB1-FBEC-4920-9878-EB955F32887E}" srcOrd="1" destOrd="0" presId="urn:microsoft.com/office/officeart/2005/8/layout/vList4#1"/>
    <dgm:cxn modelId="{E3EBB701-B078-4531-BE6A-7655CDC65E08}" type="presParOf" srcId="{5594BEF7-0CF8-4DF0-867F-7EA8039B83E8}" destId="{78E946FE-E5A0-47D3-B8FF-ED9FC2F7903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621A-7AA9-4A2B-AD83-D3F2CD6DD1B4}">
      <dsp:nvSpPr>
        <dsp:cNvPr id="0" name=""/>
        <dsp:cNvSpPr/>
      </dsp:nvSpPr>
      <dsp:spPr>
        <a:xfrm>
          <a:off x="0" y="0"/>
          <a:ext cx="7368480" cy="664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Comic Sans MS" panose="030F0702030302020204" pitchFamily="66" charset="0"/>
            </a:rPr>
            <a:t>Особистість дитини</a:t>
          </a:r>
          <a:endParaRPr lang="ru-RU" sz="2100" kern="1200" dirty="0">
            <a:latin typeface="Comic Sans MS" panose="030F0702030302020204" pitchFamily="66" charset="0"/>
          </a:endParaRPr>
        </a:p>
      </dsp:txBody>
      <dsp:txXfrm>
        <a:off x="1540109" y="0"/>
        <a:ext cx="5828370" cy="664137"/>
      </dsp:txXfrm>
    </dsp:sp>
    <dsp:sp modelId="{79F861A8-07FD-4DF0-9621-0275394BD2AF}">
      <dsp:nvSpPr>
        <dsp:cNvPr id="0" name=""/>
        <dsp:cNvSpPr/>
      </dsp:nvSpPr>
      <dsp:spPr>
        <a:xfrm>
          <a:off x="66413" y="66413"/>
          <a:ext cx="1473696" cy="531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24" b="100000" l="0" r="100000">
                        <a14:foregroundMark x1="37943" y1="32584" x2="46099" y2="65169"/>
                        <a14:foregroundMark x1="10638" y1="47191" x2="9574" y2="76966"/>
                        <a14:foregroundMark x1="13475" y1="75281" x2="21986" y2="87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99F1F-0C54-4A10-8534-31A9A4811B12}">
      <dsp:nvSpPr>
        <dsp:cNvPr id="0" name=""/>
        <dsp:cNvSpPr/>
      </dsp:nvSpPr>
      <dsp:spPr>
        <a:xfrm>
          <a:off x="0" y="730551"/>
          <a:ext cx="7368480" cy="664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Comic Sans MS" panose="030F0702030302020204" pitchFamily="66" charset="0"/>
            </a:rPr>
            <a:t>Дитина</a:t>
          </a:r>
          <a:r>
            <a:rPr lang="ru-RU" sz="2100" kern="1200" dirty="0">
              <a:latin typeface="Comic Sans MS" panose="030F0702030302020204" pitchFamily="66" charset="0"/>
            </a:rPr>
            <a:t> в </a:t>
          </a:r>
          <a:r>
            <a:rPr lang="ru-RU" sz="2100" kern="1200" dirty="0" err="1">
              <a:latin typeface="Comic Sans MS" panose="030F0702030302020204" pitchFamily="66" charset="0"/>
            </a:rPr>
            <a:t>сенсорно-пізнавальному</a:t>
          </a:r>
          <a:r>
            <a:rPr lang="ru-RU" sz="2100" kern="1200" dirty="0">
              <a:latin typeface="Comic Sans MS" panose="030F0702030302020204" pitchFamily="66" charset="0"/>
            </a:rPr>
            <a:t> </a:t>
          </a:r>
          <a:r>
            <a:rPr lang="ru-RU" sz="2100" kern="1200" dirty="0" err="1">
              <a:latin typeface="Comic Sans MS" panose="030F0702030302020204" pitchFamily="66" charset="0"/>
            </a:rPr>
            <a:t>просторі</a:t>
          </a:r>
          <a:endParaRPr lang="ru-RU" sz="2100" kern="1200" dirty="0">
            <a:latin typeface="Comic Sans MS" panose="030F0702030302020204" pitchFamily="66" charset="0"/>
          </a:endParaRPr>
        </a:p>
      </dsp:txBody>
      <dsp:txXfrm>
        <a:off x="1540109" y="730551"/>
        <a:ext cx="5828370" cy="664137"/>
      </dsp:txXfrm>
    </dsp:sp>
    <dsp:sp modelId="{885F8258-CB14-4A72-B45C-CDF870A44154}">
      <dsp:nvSpPr>
        <dsp:cNvPr id="0" name=""/>
        <dsp:cNvSpPr/>
      </dsp:nvSpPr>
      <dsp:spPr>
        <a:xfrm>
          <a:off x="66413" y="796965"/>
          <a:ext cx="1473696" cy="531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9000" b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7A1AC-4B5D-43CD-B11F-8F8A444FDDD0}">
      <dsp:nvSpPr>
        <dsp:cNvPr id="0" name=""/>
        <dsp:cNvSpPr/>
      </dsp:nvSpPr>
      <dsp:spPr>
        <a:xfrm>
          <a:off x="0" y="1461103"/>
          <a:ext cx="7368480" cy="664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Comic Sans MS" panose="030F0702030302020204" pitchFamily="66" charset="0"/>
            </a:rPr>
            <a:t>Дитина</a:t>
          </a:r>
          <a:r>
            <a:rPr lang="ru-RU" sz="2100" kern="1200" dirty="0">
              <a:latin typeface="Comic Sans MS" panose="030F0702030302020204" pitchFamily="66" charset="0"/>
            </a:rPr>
            <a:t> в природному </a:t>
          </a:r>
          <a:r>
            <a:rPr lang="ru-RU" sz="2100" kern="1200" dirty="0" err="1">
              <a:latin typeface="Comic Sans MS" panose="030F0702030302020204" pitchFamily="66" charset="0"/>
            </a:rPr>
            <a:t>довкіллі</a:t>
          </a:r>
          <a:endParaRPr lang="ru-RU" sz="2100" kern="1200" dirty="0">
            <a:latin typeface="Comic Sans MS" panose="030F0702030302020204" pitchFamily="66" charset="0"/>
          </a:endParaRPr>
        </a:p>
      </dsp:txBody>
      <dsp:txXfrm>
        <a:off x="1540109" y="1461103"/>
        <a:ext cx="5828370" cy="664137"/>
      </dsp:txXfrm>
    </dsp:sp>
    <dsp:sp modelId="{CF9D00BB-F56F-4B5A-9E42-983290868A16}">
      <dsp:nvSpPr>
        <dsp:cNvPr id="0" name=""/>
        <dsp:cNvSpPr/>
      </dsp:nvSpPr>
      <dsp:spPr>
        <a:xfrm>
          <a:off x="66413" y="1527517"/>
          <a:ext cx="1473696" cy="531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29984-94C3-491F-AB22-F0A945936832}">
      <dsp:nvSpPr>
        <dsp:cNvPr id="0" name=""/>
        <dsp:cNvSpPr/>
      </dsp:nvSpPr>
      <dsp:spPr>
        <a:xfrm>
          <a:off x="0" y="2191655"/>
          <a:ext cx="7368480" cy="6641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Comic Sans MS" panose="030F0702030302020204" pitchFamily="66" charset="0"/>
            </a:rPr>
            <a:t>Гра</a:t>
          </a:r>
          <a:r>
            <a:rPr lang="ru-RU" sz="2100" kern="1200" dirty="0">
              <a:latin typeface="Comic Sans MS" panose="030F0702030302020204" pitchFamily="66" charset="0"/>
            </a:rPr>
            <a:t> </a:t>
          </a:r>
          <a:r>
            <a:rPr lang="ru-RU" sz="2100" kern="1200" dirty="0" err="1">
              <a:latin typeface="Comic Sans MS" panose="030F0702030302020204" pitchFamily="66" charset="0"/>
            </a:rPr>
            <a:t>дитини</a:t>
          </a:r>
          <a:endParaRPr lang="ru-RU" sz="2100" kern="1200" dirty="0">
            <a:latin typeface="Comic Sans MS" panose="030F0702030302020204" pitchFamily="66" charset="0"/>
          </a:endParaRPr>
        </a:p>
      </dsp:txBody>
      <dsp:txXfrm>
        <a:off x="1540109" y="2191655"/>
        <a:ext cx="5828370" cy="664137"/>
      </dsp:txXfrm>
    </dsp:sp>
    <dsp:sp modelId="{A6B1C431-8FC8-4753-8B60-EA743FCD1D2D}">
      <dsp:nvSpPr>
        <dsp:cNvPr id="0" name=""/>
        <dsp:cNvSpPr/>
      </dsp:nvSpPr>
      <dsp:spPr>
        <a:xfrm>
          <a:off x="66413" y="2258068"/>
          <a:ext cx="1473696" cy="531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E89EF-4A24-40C3-BA55-F124FC3301B4}">
      <dsp:nvSpPr>
        <dsp:cNvPr id="0" name=""/>
        <dsp:cNvSpPr/>
      </dsp:nvSpPr>
      <dsp:spPr>
        <a:xfrm>
          <a:off x="0" y="2922206"/>
          <a:ext cx="7368480" cy="6641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Comic Sans MS" panose="030F0702030302020204" pitchFamily="66" charset="0"/>
            </a:rPr>
            <a:t>Дитина</a:t>
          </a:r>
          <a:r>
            <a:rPr lang="ru-RU" sz="2100" kern="1200" dirty="0">
              <a:latin typeface="Comic Sans MS" panose="030F0702030302020204" pitchFamily="66" charset="0"/>
            </a:rPr>
            <a:t> в </a:t>
          </a:r>
          <a:r>
            <a:rPr lang="ru-RU" sz="2100" kern="1200" dirty="0" err="1">
              <a:latin typeface="Comic Sans MS" panose="030F0702030302020204" pitchFamily="66" charset="0"/>
            </a:rPr>
            <a:t>соціумі</a:t>
          </a:r>
          <a:endParaRPr lang="ru-RU" sz="2100" kern="1200" dirty="0">
            <a:latin typeface="Comic Sans MS" panose="030F0702030302020204" pitchFamily="66" charset="0"/>
          </a:endParaRPr>
        </a:p>
      </dsp:txBody>
      <dsp:txXfrm>
        <a:off x="1540109" y="2922206"/>
        <a:ext cx="5828370" cy="664137"/>
      </dsp:txXfrm>
    </dsp:sp>
    <dsp:sp modelId="{19EA83CC-CBA6-4D54-A55E-C79593B93E06}">
      <dsp:nvSpPr>
        <dsp:cNvPr id="0" name=""/>
        <dsp:cNvSpPr/>
      </dsp:nvSpPr>
      <dsp:spPr>
        <a:xfrm>
          <a:off x="66413" y="2988620"/>
          <a:ext cx="1473696" cy="531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AAB31-592C-42F6-BA12-0637786B71C4}">
      <dsp:nvSpPr>
        <dsp:cNvPr id="0" name=""/>
        <dsp:cNvSpPr/>
      </dsp:nvSpPr>
      <dsp:spPr>
        <a:xfrm>
          <a:off x="0" y="3652758"/>
          <a:ext cx="7368480" cy="664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Comic Sans MS" panose="030F0702030302020204" pitchFamily="66" charset="0"/>
            </a:rPr>
            <a:t>Мовлення</a:t>
          </a:r>
          <a:r>
            <a:rPr lang="ru-RU" sz="2100" kern="1200" dirty="0">
              <a:latin typeface="Comic Sans MS" panose="030F0702030302020204" pitchFamily="66" charset="0"/>
            </a:rPr>
            <a:t> </a:t>
          </a:r>
          <a:r>
            <a:rPr lang="ru-RU" sz="2100" kern="1200" dirty="0" err="1">
              <a:latin typeface="Comic Sans MS" panose="030F0702030302020204" pitchFamily="66" charset="0"/>
            </a:rPr>
            <a:t>дитини</a:t>
          </a:r>
          <a:endParaRPr lang="ru-RU" sz="2100" kern="1200" dirty="0">
            <a:latin typeface="Comic Sans MS" panose="030F0702030302020204" pitchFamily="66" charset="0"/>
          </a:endParaRPr>
        </a:p>
      </dsp:txBody>
      <dsp:txXfrm>
        <a:off x="1540109" y="3652758"/>
        <a:ext cx="5828370" cy="664137"/>
      </dsp:txXfrm>
    </dsp:sp>
    <dsp:sp modelId="{A36DF1F2-FA03-4012-A820-70AF2A92422B}">
      <dsp:nvSpPr>
        <dsp:cNvPr id="0" name=""/>
        <dsp:cNvSpPr/>
      </dsp:nvSpPr>
      <dsp:spPr>
        <a:xfrm>
          <a:off x="66413" y="3719172"/>
          <a:ext cx="1473696" cy="531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365D9-D6C2-4896-A62E-A25A515DFE84}">
      <dsp:nvSpPr>
        <dsp:cNvPr id="0" name=""/>
        <dsp:cNvSpPr/>
      </dsp:nvSpPr>
      <dsp:spPr>
        <a:xfrm>
          <a:off x="0" y="4383310"/>
          <a:ext cx="7368480" cy="664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Comic Sans MS" panose="030F0702030302020204" pitchFamily="66" charset="0"/>
            </a:rPr>
            <a:t>Дитина</a:t>
          </a:r>
          <a:r>
            <a:rPr lang="ru-RU" sz="2100" kern="1200" dirty="0">
              <a:latin typeface="Comic Sans MS" panose="030F0702030302020204" pitchFamily="66" charset="0"/>
            </a:rPr>
            <a:t> у </a:t>
          </a:r>
          <a:r>
            <a:rPr lang="ru-RU" sz="2100" kern="1200" dirty="0" err="1">
              <a:latin typeface="Comic Sans MS" panose="030F0702030302020204" pitchFamily="66" charset="0"/>
            </a:rPr>
            <a:t>світі</a:t>
          </a:r>
          <a:r>
            <a:rPr lang="ru-RU" sz="2100" kern="1200" dirty="0">
              <a:latin typeface="Comic Sans MS" panose="030F0702030302020204" pitchFamily="66" charset="0"/>
            </a:rPr>
            <a:t> </a:t>
          </a:r>
          <a:r>
            <a:rPr lang="ru-RU" sz="2100" kern="1200" dirty="0" err="1">
              <a:latin typeface="Comic Sans MS" panose="030F0702030302020204" pitchFamily="66" charset="0"/>
            </a:rPr>
            <a:t>мистецтва</a:t>
          </a:r>
          <a:endParaRPr lang="ru-RU" sz="2100" kern="1200" dirty="0">
            <a:latin typeface="Comic Sans MS" panose="030F0702030302020204" pitchFamily="66" charset="0"/>
          </a:endParaRPr>
        </a:p>
      </dsp:txBody>
      <dsp:txXfrm>
        <a:off x="1540109" y="4383310"/>
        <a:ext cx="5828370" cy="664137"/>
      </dsp:txXfrm>
    </dsp:sp>
    <dsp:sp modelId="{1DAD1AB1-FBEC-4920-9878-EB955F32887E}">
      <dsp:nvSpPr>
        <dsp:cNvPr id="0" name=""/>
        <dsp:cNvSpPr/>
      </dsp:nvSpPr>
      <dsp:spPr>
        <a:xfrm>
          <a:off x="66413" y="4449723"/>
          <a:ext cx="1473696" cy="531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41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1016" y="6008741"/>
            <a:ext cx="620622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dirty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99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Дата проведення 11. 02. 2022 р.</a:t>
            </a:r>
          </a:p>
          <a:p>
            <a:pPr algn="ctr"/>
            <a:r>
              <a:rPr lang="uk-UA" dirty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99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Час проведення</a:t>
            </a:r>
            <a:r>
              <a:rPr lang="uk-UA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99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12.00</a:t>
            </a:r>
            <a:endParaRPr lang="uk-UA" dirty="0">
              <a:ln w="10541" cmpd="sng">
                <a:solidFill>
                  <a:srgbClr val="0033CC"/>
                </a:solidFill>
                <a:prstDash val="solid"/>
              </a:ln>
              <a:solidFill>
                <a:srgbClr val="0099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097908" y="2675908"/>
            <a:ext cx="6120680" cy="1584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1200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-27384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Комунальна установа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«Центр професійного розвитку 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педагогічних працівників Вінницької міської ради»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247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Вебінар</a:t>
            </a:r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             для професійної спільноти інструкторів з фізичного виховання 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закладів дошкільної освіти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Вінницької територіальної громади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32" y="5011520"/>
            <a:ext cx="6552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Спікер -консультант КУ «ЦПРПП ВМР» </a:t>
            </a:r>
            <a:r>
              <a:rPr lang="uk-UA" i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Л.Бондарчук</a:t>
            </a:r>
            <a:r>
              <a:rPr lang="uk-UA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31E4F7-CFF8-4F53-836B-8DF14CA0A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05" y="4791571"/>
            <a:ext cx="1944463" cy="194446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63820-1601-421D-90B6-047E7D8051D5}"/>
              </a:ext>
            </a:extLst>
          </p:cNvPr>
          <p:cNvSpPr txBox="1"/>
          <p:nvPr/>
        </p:nvSpPr>
        <p:spPr>
          <a:xfrm>
            <a:off x="1115616" y="2636912"/>
            <a:ext cx="6332528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Comic Sans MS" panose="030F0702030302020204" pitchFamily="66" charset="0"/>
                <a:cs typeface="Times New Roman" pitchFamily="18" charset="0"/>
              </a:rPr>
              <a:t>Сутність і зміст впровадження інваріантного складника </a:t>
            </a:r>
          </a:p>
          <a:p>
            <a:pPr algn="ctr"/>
            <a:r>
              <a:rPr lang="uk-UA" sz="2400" b="1" dirty="0">
                <a:latin typeface="Comic Sans MS" panose="030F0702030302020204" pitchFamily="66" charset="0"/>
                <a:cs typeface="Times New Roman" pitchFamily="18" charset="0"/>
              </a:rPr>
              <a:t>базового компонента дошкільної освіти. Характеристика освітнього напряму «Особистість дитини»</a:t>
            </a:r>
            <a:endParaRPr lang="ru-RU" sz="24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01" y="1124744"/>
            <a:ext cx="24202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Харакатерні</a:t>
            </a:r>
            <a:r>
              <a:rPr lang="ru-RU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ознаки</a:t>
            </a:r>
            <a:r>
              <a:rPr lang="ru-RU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рухової</a:t>
            </a:r>
            <a:r>
              <a:rPr lang="ru-RU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активності</a:t>
            </a:r>
            <a:r>
              <a:rPr lang="ru-RU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дитини</a:t>
            </a:r>
            <a:r>
              <a:rPr lang="ru-RU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дошкільного</a:t>
            </a:r>
            <a:r>
              <a:rPr lang="ru-RU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віку</a:t>
            </a:r>
            <a:endParaRPr lang="ru-RU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2483768" y="284550"/>
            <a:ext cx="6301829" cy="4725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40152" y="476672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виконує роль своєрідного регулятора росту </a:t>
            </a:r>
          </a:p>
          <a:p>
            <a:pPr lvl="0" algn="ctr"/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та розвитку дитячого організму 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060848"/>
            <a:ext cx="2236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біологічно обумовлена потребою в руховій активності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8007" y="3535271"/>
            <a:ext cx="3217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підкріплена систематичними, оптимальними, відповідними віку фізичними навантаженнями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7540" y="3841974"/>
            <a:ext cx="3041128" cy="2952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3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2483768" y="298440"/>
            <a:ext cx="6301829" cy="4725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40152" y="694437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має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елементарні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знання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фізичної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культури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060848"/>
            <a:ext cx="2236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усвідомлює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життєв</a:t>
            </a:r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необхідні</a:t>
            </a:r>
            <a:r>
              <a:rPr lang="uk-UA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сть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рухов</a:t>
            </a:r>
            <a:r>
              <a:rPr lang="uk-UA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их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вмін</a:t>
            </a:r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ь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та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навич</a:t>
            </a:r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960119"/>
            <a:ext cx="3217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мотив</a:t>
            </a:r>
            <a:r>
              <a:rPr lang="uk-UA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овані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інтереси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потреби,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ціннісні</a:t>
            </a:r>
            <a:r>
              <a:rPr lang="ru-RU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орієнтації</a:t>
            </a:r>
            <a:endParaRPr lang="ru-RU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960" y="3337758"/>
            <a:ext cx="3473176" cy="33716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1422312"/>
            <a:ext cx="2749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Показники</a:t>
            </a:r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сформованості</a:t>
            </a:r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рухової</a:t>
            </a:r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компетентності</a:t>
            </a:r>
            <a:endParaRPr lang="ru-RU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4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0102" y="2630376"/>
            <a:ext cx="3259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66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828835"/>
            <a:ext cx="192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  <a:ea typeface="Calibri" panose="020F0502020204030204" pitchFamily="34" charset="0"/>
              </a:rPr>
              <a:t>Основні шляхи формування рухової компетентності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04664"/>
            <a:ext cx="2025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функціонування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моделі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активного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рухового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режиму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980728"/>
            <a:ext cx="2069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поєднання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різних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типів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занять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із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фізичної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культури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2743760"/>
            <a:ext cx="2358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використання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стандартного та нестандартного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фізкультурного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обладнання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5998" y="4740151"/>
            <a:ext cx="264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зміна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способу та характеру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виконання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фізичних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вправ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6992" y="4976007"/>
            <a:ext cx="2430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систематичний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моніторинг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стану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фізичного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розвитку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рухової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підготовленості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дітей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6858" y="4370175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використання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різноманітних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інноваційних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методів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прийомів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керівництва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руховою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діяльністю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756" y="2743760"/>
            <a:ext cx="2502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визначення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груповій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кімнаті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місця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активної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рухової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діяльності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дітей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970" y="980728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налагодження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змістовної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спільної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фізкультурно-оздоровчої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роботи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закладу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дошкільної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освіти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</a:rPr>
              <a:t>родини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706826" y="1263570"/>
            <a:ext cx="5443655" cy="1089427"/>
          </a:xfrm>
        </p:spPr>
        <p:txBody>
          <a:bodyPr/>
          <a:lstStyle/>
          <a:p>
            <a:pPr algn="ctr" fontAlgn="base"/>
            <a:r>
              <a:rPr lang="ru-RU" b="1" dirty="0">
                <a:latin typeface="Comic Sans MS" panose="030F0702030302020204" pitchFamily="66" charset="0"/>
              </a:rPr>
              <a:t>ЗДОРОВ</a:t>
            </a:r>
            <a:r>
              <a:rPr lang="en-US" b="1" dirty="0">
                <a:latin typeface="Comic Sans MS" panose="030F0702030302020204" pitchFamily="66" charset="0"/>
              </a:rPr>
              <a:t>’</a:t>
            </a:r>
            <a:r>
              <a:rPr lang="ru-RU" b="1" dirty="0">
                <a:latin typeface="Comic Sans MS" panose="030F0702030302020204" pitchFamily="66" charset="0"/>
              </a:rPr>
              <a:t>ЯЗБЕРЕЖУВАЛЬНА </a:t>
            </a:r>
            <a:r>
              <a:rPr lang="ru-RU" b="1" dirty="0" err="1">
                <a:latin typeface="Comic Sans MS" panose="030F0702030302020204" pitchFamily="66" charset="0"/>
              </a:rPr>
              <a:t>компетентність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600" y1="52400" x2="17600" y2="52400"/>
                        <a14:foregroundMark x1="20000" y1="62400" x2="20000" y2="62400"/>
                        <a14:foregroundMark x1="17400" y1="63200" x2="17400" y2="63200"/>
                        <a14:foregroundMark x1="20000" y1="61200" x2="20000" y2="61200"/>
                        <a14:foregroundMark x1="25800" y1="52200" x2="25800" y2="52200"/>
                        <a14:foregroundMark x1="24600" y1="50600" x2="24600" y2="50600"/>
                        <a14:foregroundMark x1="24000" y1="49800" x2="24000" y2="49800"/>
                        <a14:foregroundMark x1="21600" y1="48800" x2="21600" y2="48800"/>
                        <a14:foregroundMark x1="21600" y1="48800" x2="20400" y2="49200"/>
                        <a14:foregroundMark x1="19800" y1="49200" x2="19800" y2="49200"/>
                        <a14:foregroundMark x1="18800" y1="50000" x2="18800" y2="50000"/>
                        <a14:foregroundMark x1="16400" y1="51800" x2="16400" y2="51800"/>
                        <a14:foregroundMark x1="80400" y1="45200" x2="80400" y2="45200"/>
                        <a14:foregroundMark x1="80600" y1="49400" x2="80600" y2="45000"/>
                        <a14:foregroundMark x1="80400" y1="44000" x2="80400" y2="44000"/>
                        <a14:foregroundMark x1="80400" y1="40800" x2="80400" y2="40800"/>
                        <a14:foregroundMark x1="80600" y1="40800" x2="80600" y2="40800"/>
                        <a14:foregroundMark x1="78800" y1="42200" x2="78800" y2="42200"/>
                        <a14:foregroundMark x1="78800" y1="42200" x2="78800" y2="42200"/>
                        <a14:foregroundMark x1="78800" y1="42200" x2="78800" y2="42200"/>
                        <a14:foregroundMark x1="88200" y1="80600" x2="88200" y2="80600"/>
                        <a14:foregroundMark x1="89000" y1="80600" x2="90600" y2="82800"/>
                        <a14:foregroundMark x1="24000" y1="57800" x2="24000" y2="57800"/>
                        <a14:foregroundMark x1="24800" y1="54600" x2="24800" y2="54600"/>
                        <a14:foregroundMark x1="24800" y1="54600" x2="23400" y2="5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541064"/>
            <a:ext cx="7871792" cy="78717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08512" y="1403632"/>
            <a:ext cx="2574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сукупність елементарних знань про людину </a:t>
            </a:r>
          </a:p>
          <a:p>
            <a:pPr algn="ctr"/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та її здоров'я, здоровий спосіб життя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6554" y="3387405"/>
            <a:ext cx="4060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стійка мотивація </a:t>
            </a:r>
            <a:r>
              <a:rPr lang="uk-UA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еколого-валеологічної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спрямованості щодо пізнання себе та довкілля, яка спонукає до використання навичок </a:t>
            </a:r>
            <a:r>
              <a:rPr lang="uk-UA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здоров'язбережувальної</a:t>
            </a:r>
            <a:r>
              <a:rPr lang="uk-U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 поведінки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9405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потреба в опануванні способів збереження та зміцнення власного здоров'я, орієнтованих на самопізнання та самореалізацію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(БКДО)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9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538" y1="19421" x2="11538" y2="19421"/>
                        <a14:foregroundMark x1="14923" y1="16014" x2="14923" y2="16014"/>
                        <a14:foregroundMark x1="11538" y1="18058" x2="11231" y2="19421"/>
                        <a14:foregroundMark x1="11231" y1="19761" x2="11231" y2="19761"/>
                        <a14:foregroundMark x1="13077" y1="19080" x2="18615" y2="16695"/>
                        <a14:foregroundMark x1="22615" y1="17717" x2="12154" y2="22487"/>
                        <a14:foregroundMark x1="7538" y1="14991" x2="14000" y2="23509"/>
                        <a14:foregroundMark x1="10000" y1="62351" x2="35538" y2="57581"/>
                        <a14:foregroundMark x1="74000" y1="39864" x2="90923" y2="45656"/>
                        <a14:foregroundMark x1="74923" y1="82112" x2="90308" y2="87223"/>
                        <a14:foregroundMark x1="84154" y1="75980" x2="82308" y2="88586"/>
                        <a14:foregroundMark x1="71538" y1="76661" x2="85385" y2="80409"/>
                        <a14:foregroundMark x1="85385" y1="77683" x2="84769" y2="86542"/>
                        <a14:foregroundMark x1="86615" y1="81772" x2="86308" y2="84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191250" cy="55911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1720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solidFill>
                  <a:srgbClr val="E25B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Формування</a:t>
            </a:r>
            <a:r>
              <a:rPr lang="ru-RU" sz="2400" dirty="0">
                <a:solidFill>
                  <a:srgbClr val="E25B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E25B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здоров'язбережувальної</a:t>
            </a:r>
            <a:r>
              <a:rPr lang="ru-RU" sz="2400" dirty="0">
                <a:solidFill>
                  <a:srgbClr val="E25B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E25B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компетентності</a:t>
            </a:r>
            <a:endParaRPr lang="ru-RU" sz="2400" dirty="0">
              <a:solidFill>
                <a:srgbClr val="E25B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700808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Розвиток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стійкої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позитивної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мотивації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780928"/>
            <a:ext cx="4737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Формування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уявлень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та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елементарних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знань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про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здоров'я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, здоровий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спосіб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життя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1490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Формування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нав</a:t>
            </a:r>
            <a:r>
              <a:rPr lang="uk-UA" sz="2000" dirty="0">
                <a:latin typeface="Comic Sans MS" panose="030F0702030302020204" pitchFamily="66" charset="0"/>
                <a:ea typeface="Calibri" panose="020F0502020204030204" pitchFamily="34" charset="0"/>
              </a:rPr>
              <a:t>и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чок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здоров'язбережувальної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поведінки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52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Закріплення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 і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удосконалення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навичок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у предметно -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розвивальному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середовищі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5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и по запросу психогимнасти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388" y="0"/>
            <a:ext cx="1806100" cy="25366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33CCFF"/>
                </a:solidFill>
                <a:latin typeface="Comic Sans MS" pitchFamily="66" charset="0"/>
              </a:rPr>
              <a:t>Фізичне</a:t>
            </a:r>
            <a:r>
              <a:rPr lang="ru-RU" sz="2400" b="1" dirty="0">
                <a:solidFill>
                  <a:srgbClr val="33CCFF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33CCFF"/>
                </a:solidFill>
                <a:latin typeface="Comic Sans MS" pitchFamily="66" charset="0"/>
              </a:rPr>
              <a:t>здоров'я</a:t>
            </a:r>
            <a:r>
              <a:rPr lang="ru-RU" sz="2400" b="1" dirty="0">
                <a:solidFill>
                  <a:srgbClr val="33CCFF"/>
                </a:solidFill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- </a:t>
            </a:r>
            <a:r>
              <a:rPr lang="ru-RU" sz="2000" dirty="0" err="1">
                <a:latin typeface="Comic Sans MS" pitchFamily="66" charset="0"/>
              </a:rPr>
              <a:t>навички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раціонального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харчування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рухової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активності</a:t>
            </a:r>
            <a:r>
              <a:rPr lang="ru-RU" sz="2000" dirty="0">
                <a:latin typeface="Comic Sans MS" pitchFamily="66" charset="0"/>
              </a:rPr>
              <a:t>, культурно-</a:t>
            </a:r>
            <a:r>
              <a:rPr lang="ru-RU" sz="2000" dirty="0" err="1">
                <a:latin typeface="Comic Sans MS" pitchFamily="66" charset="0"/>
              </a:rPr>
              <a:t>гігієнічні</a:t>
            </a:r>
            <a:r>
              <a:rPr lang="ru-RU" sz="2000" dirty="0">
                <a:latin typeface="Comic Sans MS" pitchFamily="66" charset="0"/>
              </a:rPr>
              <a:t> та </a:t>
            </a:r>
            <a:r>
              <a:rPr lang="ru-RU" sz="2000" dirty="0" err="1">
                <a:latin typeface="Comic Sans MS" pitchFamily="66" charset="0"/>
              </a:rPr>
              <a:t>дотримання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розпорядку</a:t>
            </a:r>
            <a:r>
              <a:rPr lang="ru-RU" sz="2000" dirty="0">
                <a:latin typeface="Comic Sans MS" pitchFamily="66" charset="0"/>
              </a:rPr>
              <a:t> дня</a:t>
            </a:r>
            <a:endParaRPr lang="en-US" sz="2000" dirty="0"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33CCFF"/>
                </a:solidFill>
                <a:latin typeface="Comic Sans MS" pitchFamily="66" charset="0"/>
              </a:rPr>
              <a:t>Психічне</a:t>
            </a:r>
            <a:r>
              <a:rPr lang="ru-RU" sz="2400" b="1" dirty="0">
                <a:solidFill>
                  <a:srgbClr val="33CCFF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33CCFF"/>
                </a:solidFill>
                <a:latin typeface="Comic Sans MS" pitchFamily="66" charset="0"/>
              </a:rPr>
              <a:t>здоров'я</a:t>
            </a:r>
            <a:r>
              <a:rPr lang="ru-RU" sz="2400" b="1" dirty="0">
                <a:solidFill>
                  <a:srgbClr val="33CCFF"/>
                </a:solidFill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- </a:t>
            </a:r>
            <a:r>
              <a:rPr lang="ru-RU" sz="2000" dirty="0" err="1">
                <a:latin typeface="Comic Sans MS" pitchFamily="66" charset="0"/>
              </a:rPr>
              <a:t>навички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самоусвідомлення</a:t>
            </a:r>
            <a:r>
              <a:rPr lang="ru-RU" sz="2000" dirty="0">
                <a:latin typeface="Comic Sans MS" pitchFamily="66" charset="0"/>
              </a:rPr>
              <a:t> та </a:t>
            </a:r>
            <a:r>
              <a:rPr lang="ru-RU" sz="2000" dirty="0" err="1">
                <a:latin typeface="Comic Sans MS" pitchFamily="66" charset="0"/>
              </a:rPr>
              <a:t>самооцінки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аналізу</a:t>
            </a:r>
            <a:r>
              <a:rPr lang="ru-RU" sz="2000" dirty="0">
                <a:latin typeface="Comic Sans MS" pitchFamily="66" charset="0"/>
              </a:rPr>
              <a:t> проблем та </a:t>
            </a:r>
            <a:r>
              <a:rPr lang="ru-RU" sz="2000" dirty="0" err="1">
                <a:latin typeface="Comic Sans MS" pitchFamily="66" charset="0"/>
              </a:rPr>
              <a:t>прийняття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рішень</a:t>
            </a:r>
            <a:r>
              <a:rPr lang="ru-RU" sz="2000" dirty="0">
                <a:latin typeface="Comic Sans MS" pitchFamily="66" charset="0"/>
              </a:rPr>
              <a:t>, самоконтролю, </a:t>
            </a:r>
            <a:r>
              <a:rPr lang="ru-RU" sz="2000" dirty="0" err="1">
                <a:latin typeface="Comic Sans MS" pitchFamily="66" charset="0"/>
              </a:rPr>
              <a:t>успішного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досягнення</a:t>
            </a:r>
            <a:r>
              <a:rPr lang="ru-RU" sz="2000" dirty="0">
                <a:latin typeface="Comic Sans MS" pitchFamily="66" charset="0"/>
              </a:rPr>
              <a:t> мети</a:t>
            </a:r>
            <a:endParaRPr lang="en-US" sz="2000" dirty="0"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33CCFF"/>
                </a:solidFill>
                <a:latin typeface="Comic Sans MS" pitchFamily="66" charset="0"/>
              </a:rPr>
              <a:t>Соціальне</a:t>
            </a:r>
            <a:r>
              <a:rPr lang="ru-RU" sz="2400" b="1" dirty="0">
                <a:solidFill>
                  <a:srgbClr val="33CCFF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33CCFF"/>
                </a:solidFill>
                <a:latin typeface="Comic Sans MS" pitchFamily="66" charset="0"/>
              </a:rPr>
              <a:t>здоров'я</a:t>
            </a:r>
            <a:r>
              <a:rPr lang="ru-RU" sz="2400" b="1" dirty="0">
                <a:solidFill>
                  <a:srgbClr val="33CCFF"/>
                </a:solidFill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- </a:t>
            </a:r>
            <a:r>
              <a:rPr lang="ru-RU" sz="2000" dirty="0" err="1">
                <a:latin typeface="Comic Sans MS" pitchFamily="66" charset="0"/>
              </a:rPr>
              <a:t>навички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ефективного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спілкування</a:t>
            </a:r>
            <a:r>
              <a:rPr lang="ru-RU" sz="2000" dirty="0">
                <a:latin typeface="Comic Sans MS" pitchFamily="66" charset="0"/>
              </a:rPr>
              <a:t> в </a:t>
            </a:r>
            <a:r>
              <a:rPr lang="ru-RU" sz="2000" dirty="0" err="1">
                <a:latin typeface="Comic Sans MS" pitchFamily="66" charset="0"/>
              </a:rPr>
              <a:t>здоров'язбережувальній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діяльності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співчуття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протидії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несприятливим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ситуаціям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взаємодії</a:t>
            </a:r>
            <a:r>
              <a:rPr lang="ru-RU" sz="2000" dirty="0">
                <a:latin typeface="Comic Sans MS" pitchFamily="66" charset="0"/>
              </a:rPr>
              <a:t> з </a:t>
            </a:r>
            <a:r>
              <a:rPr lang="ru-RU" sz="2000" dirty="0" err="1">
                <a:latin typeface="Comic Sans MS" pitchFamily="66" charset="0"/>
              </a:rPr>
              <a:t>дорослими</a:t>
            </a:r>
            <a:r>
              <a:rPr lang="ru-RU" sz="2000" dirty="0">
                <a:latin typeface="Comic Sans MS" pitchFamily="66" charset="0"/>
              </a:rPr>
              <a:t> та </a:t>
            </a:r>
            <a:r>
              <a:rPr lang="ru-RU" sz="2000" dirty="0" err="1">
                <a:latin typeface="Comic Sans MS" pitchFamily="66" charset="0"/>
              </a:rPr>
              <a:t>однолітками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виявлення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ставлення</a:t>
            </a:r>
            <a:r>
              <a:rPr lang="ru-RU" sz="2000" dirty="0">
                <a:latin typeface="Comic Sans MS" pitchFamily="66" charset="0"/>
              </a:rPr>
              <a:t> до </a:t>
            </a:r>
            <a:r>
              <a:rPr lang="ru-RU" sz="2000" dirty="0" err="1">
                <a:latin typeface="Comic Sans MS" pitchFamily="66" charset="0"/>
              </a:rPr>
              <a:t>різних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вчинків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однолітків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прагнення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надавати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елементарну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допомогу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одноліткам</a:t>
            </a:r>
            <a:r>
              <a:rPr lang="ru-RU" sz="2000" dirty="0">
                <a:latin typeface="Comic Sans MS" pitchFamily="66" charset="0"/>
              </a:rPr>
              <a:t> у </a:t>
            </a:r>
            <a:r>
              <a:rPr lang="ru-RU" sz="2000" dirty="0" err="1">
                <a:latin typeface="Comic Sans MS" pitchFamily="66" charset="0"/>
              </a:rPr>
              <a:t>здоров'язбережувальній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діяльності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звернення</a:t>
            </a:r>
            <a:r>
              <a:rPr lang="ru-RU" sz="2000" dirty="0">
                <a:latin typeface="Comic Sans MS" pitchFamily="66" charset="0"/>
              </a:rPr>
              <a:t> по </a:t>
            </a:r>
            <a:r>
              <a:rPr lang="ru-RU" sz="2000" dirty="0" err="1">
                <a:latin typeface="Comic Sans MS" pitchFamily="66" charset="0"/>
              </a:rPr>
              <a:t>допомогу</a:t>
            </a:r>
            <a:r>
              <a:rPr lang="ru-RU" sz="2000" dirty="0">
                <a:latin typeface="Comic Sans MS" pitchFamily="66" charset="0"/>
              </a:rPr>
              <a:t> до </a:t>
            </a:r>
            <a:r>
              <a:rPr lang="ru-RU" sz="2000" dirty="0" err="1">
                <a:latin typeface="Comic Sans MS" pitchFamily="66" charset="0"/>
              </a:rPr>
              <a:t>дорослого</a:t>
            </a:r>
            <a:r>
              <a:rPr lang="ru-RU" sz="2000" dirty="0">
                <a:latin typeface="Comic Sans MS" pitchFamily="66" charset="0"/>
              </a:rPr>
              <a:t> за </a:t>
            </a:r>
            <a:r>
              <a:rPr lang="ru-RU" sz="2000" dirty="0" err="1">
                <a:latin typeface="Comic Sans MS" pitchFamily="66" charset="0"/>
              </a:rPr>
              <a:t>необхідності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7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и по запросу психогимнасти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388" y="0"/>
            <a:ext cx="1806100" cy="25366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764704"/>
            <a:ext cx="5846440" cy="86744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cap="none" dirty="0" err="1">
                <a:ln/>
                <a:solidFill>
                  <a:schemeClr val="accent3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Умови</a:t>
            </a:r>
            <a:r>
              <a:rPr lang="ru-RU" b="1" cap="none" dirty="0">
                <a:ln/>
                <a:solidFill>
                  <a:schemeClr val="accent3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b="1" cap="none" dirty="0" err="1">
                <a:ln/>
                <a:solidFill>
                  <a:schemeClr val="accent3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формування</a:t>
            </a:r>
            <a:r>
              <a:rPr lang="ru-RU" b="1" cap="none" dirty="0">
                <a:ln/>
                <a:solidFill>
                  <a:schemeClr val="accent3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b="1" cap="none" dirty="0" err="1">
                <a:ln/>
                <a:solidFill>
                  <a:schemeClr val="accent3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здоров'язбережувальної</a:t>
            </a:r>
            <a:r>
              <a:rPr lang="ru-RU" b="1" cap="none" dirty="0">
                <a:ln/>
                <a:solidFill>
                  <a:schemeClr val="accent3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b="1" cap="none" dirty="0" err="1">
                <a:ln/>
                <a:solidFill>
                  <a:schemeClr val="accent3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компетентності</a:t>
            </a:r>
            <a:endParaRPr lang="ru-RU" b="1" cap="none" dirty="0">
              <a:ln/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149019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наявність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uk-UA" sz="2000" dirty="0">
                <a:latin typeface="Comic Sans MS" panose="030F0702030302020204" pitchFamily="66" charset="0"/>
                <a:ea typeface="Calibri" panose="020F0502020204030204" pitchFamily="34" charset="0"/>
              </a:rPr>
              <a:t>у дитини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позитивної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мотивації</a:t>
            </a:r>
            <a:r>
              <a:rPr lang="ru-RU" sz="2000" dirty="0">
                <a:latin typeface="Comic Sans MS" panose="030F0702030302020204" pitchFamily="66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здоров'я</a:t>
            </a:r>
            <a:r>
              <a:rPr lang="ru-RU" sz="2000">
                <a:latin typeface="Comic Sans MS" panose="030F0702030302020204" pitchFamily="66" charset="0"/>
                <a:ea typeface="Calibri" panose="020F0502020204030204" pitchFamily="34" charset="0"/>
              </a:rPr>
              <a:t>;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цілісний розвиток дитини в </a:t>
            </a:r>
            <a:r>
              <a:rPr lang="uk-UA" sz="2000" dirty="0" err="1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здоров'язбережувальній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 діяльності;</a:t>
            </a:r>
            <a:endParaRPr lang="ru-RU" sz="2000" dirty="0">
              <a:solidFill>
                <a:srgbClr val="000000"/>
              </a:solidFill>
              <a:latin typeface="Comic Sans MS" panose="030F0702030302020204" pitchFamily="66" charset="0"/>
              <a:ea typeface="Microsoft Sans Serif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інтеграція різних видів дитячої діяльності (</a:t>
            </a:r>
            <a:r>
              <a:rPr lang="uk-UA" sz="2000" dirty="0" err="1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здоров'язбережувальна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, рухова, ігрова, комунікативна, сенсорно-пізнавальна, господарсько-побутова, музична, дослідницько-пошукова) з урахуванням вікових можливостей дітей;</a:t>
            </a:r>
            <a:endParaRPr lang="ru-RU" sz="2000" dirty="0">
              <a:solidFill>
                <a:srgbClr val="000000"/>
              </a:solidFill>
              <a:latin typeface="Comic Sans MS" panose="030F0702030302020204" pitchFamily="66" charset="0"/>
              <a:ea typeface="Microsoft Sans Serif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створення та забезпечення функціонування </a:t>
            </a:r>
            <a:r>
              <a:rPr lang="uk-UA" sz="2000" dirty="0" err="1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здоров'язбережувального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 предметно-розвивального середовища;</a:t>
            </a:r>
            <a:endParaRPr lang="ru-RU" sz="2000" dirty="0">
              <a:solidFill>
                <a:srgbClr val="000000"/>
              </a:solidFill>
              <a:latin typeface="Comic Sans MS" panose="030F0702030302020204" pitchFamily="66" charset="0"/>
              <a:ea typeface="Microsoft Sans Serif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забезпечення змістовної співпраці всіх учасників освітнього процесу у формуванні </a:t>
            </a:r>
            <a:r>
              <a:rPr lang="uk-UA" sz="2000" dirty="0" err="1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здоров'язбережувальної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Microsoft Sans Serif" panose="020B0604020202020204" pitchFamily="34" charset="0"/>
              </a:rPr>
              <a:t> компетентності дітей дошкільного віку.</a:t>
            </a:r>
            <a:endParaRPr lang="ru-RU" sz="2000" dirty="0">
              <a:solidFill>
                <a:srgbClr val="000000"/>
              </a:solidFill>
              <a:latin typeface="Comic Sans MS" panose="030F0702030302020204" pitchFamily="66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4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46568" y="206740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НАБУТТЯ КОМПЕТЕНТНОСТЕЙ ЧЕРЕЗ ДІЯЛЬНІСТЬ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86372" y="914626"/>
            <a:ext cx="4572000" cy="83099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Базове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поняття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- КОМПЕТЕНТНІСТЬ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Концепция развития дополнительного образования детей и задачи обновления  образовательной системы ⋆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8" b="94018" l="4022" r="99348">
                        <a14:foregroundMark x1="74783" y1="78681" x2="74783" y2="78681"/>
                        <a14:foregroundMark x1="73261" y1="83589" x2="73478" y2="85123"/>
                        <a14:foregroundMark x1="74348" y1="85736" x2="74348" y2="85736"/>
                        <a14:foregroundMark x1="79783" y1="84202" x2="80652" y2="83589"/>
                        <a14:foregroundMark x1="84348" y1="82055" x2="84348" y2="82055"/>
                        <a14:foregroundMark x1="52174" y1="72239" x2="52174" y2="72239"/>
                        <a14:foregroundMark x1="55652" y1="70092" x2="55652" y2="70092"/>
                        <a14:foregroundMark x1="54783" y1="67945" x2="54783" y2="67945"/>
                        <a14:foregroundMark x1="53261" y1="66718" x2="53261" y2="66718"/>
                        <a14:foregroundMark x1="52609" y1="66718" x2="52609" y2="66718"/>
                        <a14:foregroundMark x1="52174" y1="66718" x2="52174" y2="66718"/>
                        <a14:foregroundMark x1="52174" y1="67025" x2="52174" y2="67025"/>
                        <a14:foregroundMark x1="41304" y1="86656" x2="41304" y2="86656"/>
                        <a14:foregroundMark x1="75652" y1="86963" x2="75652" y2="86963"/>
                        <a14:foregroundMark x1="75435" y1="86963" x2="75435" y2="86963"/>
                        <a14:foregroundMark x1="73696" y1="87270" x2="73696" y2="87270"/>
                        <a14:foregroundMark x1="77174" y1="86350" x2="77174" y2="86350"/>
                        <a14:backgroundMark x1="50652" y1="87883" x2="50652" y2="87883"/>
                        <a14:backgroundMark x1="55217" y1="89417" x2="58913" y2="88804"/>
                        <a14:backgroundMark x1="64565" y1="88497" x2="68043" y2="90031"/>
                        <a14:backgroundMark x1="79783" y1="89110" x2="83478" y2="87883"/>
                        <a14:backgroundMark x1="86739" y1="87883" x2="88043" y2="85123"/>
                        <a14:backgroundMark x1="90652" y1="83589" x2="90870" y2="82669"/>
                        <a14:backgroundMark x1="92826" y1="79601" x2="93043" y2="78681"/>
                        <a14:backgroundMark x1="93913" y1="75613" x2="94565" y2="74080"/>
                        <a14:backgroundMark x1="95000" y1="72239" x2="95870" y2="70399"/>
                        <a14:backgroundMark x1="96522" y1="68865" x2="96957" y2="66718"/>
                        <a14:backgroundMark x1="96957" y1="65798" x2="96957" y2="65798"/>
                        <a14:backgroundMark x1="71522" y1="89417" x2="71522" y2="89417"/>
                        <a14:backgroundMark x1="73043" y1="88804" x2="73043" y2="88804"/>
                        <a14:backgroundMark x1="76739" y1="86350" x2="76739" y2="86350"/>
                        <a14:backgroundMark x1="77391" y1="86656" x2="77826" y2="87577"/>
                        <a14:backgroundMark x1="78913" y1="87577" x2="78913" y2="87577"/>
                        <a14:backgroundMark x1="83696" y1="86350" x2="84783" y2="86350"/>
                        <a14:backgroundMark x1="86304" y1="85736" x2="86304" y2="85736"/>
                        <a14:backgroundMark x1="44130" y1="88804" x2="44130" y2="88804"/>
                        <a14:backgroundMark x1="62391" y1="87883" x2="62391" y2="87883"/>
                        <a14:backgroundMark x1="68261" y1="88497" x2="68261" y2="88497"/>
                        <a14:backgroundMark x1="81087" y1="86963" x2="81087" y2="86963"/>
                        <a14:backgroundMark x1="83696" y1="86043" x2="84565" y2="86043"/>
                        <a14:backgroundMark x1="87609" y1="84816" x2="87609" y2="84816"/>
                        <a14:backgroundMark x1="91957" y1="80215" x2="91957" y2="80215"/>
                        <a14:backgroundMark x1="90217" y1="81748" x2="90217" y2="8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225"/>
            <a:ext cx="8763000" cy="621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B7FDC-AB14-40F5-AAAE-B4C23E7AB936}"/>
              </a:ext>
            </a:extLst>
          </p:cNvPr>
          <p:cNvSpPr txBox="1"/>
          <p:nvPr/>
        </p:nvSpPr>
        <p:spPr>
          <a:xfrm>
            <a:off x="2086371" y="2037219"/>
            <a:ext cx="5032197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Набуття навичок і </a:t>
            </a:r>
            <a:r>
              <a:rPr lang="uk-UA" sz="3200" b="1" dirty="0" err="1">
                <a:solidFill>
                  <a:srgbClr val="7030A0"/>
                </a:solidFill>
              </a:rPr>
              <a:t>компетентностей</a:t>
            </a:r>
            <a:r>
              <a:rPr lang="uk-UA" sz="3200" b="1" dirty="0">
                <a:solidFill>
                  <a:srgbClr val="7030A0"/>
                </a:solidFill>
              </a:rPr>
              <a:t>, уміння контактувати з однолітками, працювати в групах.</a:t>
            </a:r>
          </a:p>
          <a:p>
            <a:r>
              <a:rPr lang="uk-UA" sz="3200" b="1" dirty="0">
                <a:solidFill>
                  <a:srgbClr val="7030A0"/>
                </a:solidFill>
              </a:rPr>
              <a:t>БКДО – орієнтир для педагогів і </a:t>
            </a:r>
            <a:r>
              <a:rPr lang="uk-UA" sz="3200" b="1" dirty="0" err="1">
                <a:solidFill>
                  <a:srgbClr val="7030A0"/>
                </a:solidFill>
              </a:rPr>
              <a:t>батків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7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майлики » Анимированные картинки GIF. Коллекция фоновых картинок, обоев  для рабочего стола и анимашек. Уроки по аним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318448" cy="63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ДЯКУЮ ЗА УВАГУ!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3899" y="920881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91369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6016" y="3913698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72010" y="214291"/>
            <a:ext cx="9071990" cy="3884074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«Серед важливих завдань дошкільної освіти є забезпечення сприятливих умов 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just"/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для гармонійного фізичного розвитку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дитини, рівень якого визначають одним із важливих показників стану здоров'я особистості».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90244" y="4372744"/>
            <a:ext cx="5846252" cy="170080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Наталія </a:t>
            </a:r>
            <a:r>
              <a:rPr lang="uk-UA" i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Левінець</a:t>
            </a:r>
            <a:r>
              <a:rPr lang="uk-UA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,                                                      кандидат педагогічних наук, доцент кафедри педагогіки і психології дошкільної освіти НПУ </a:t>
            </a:r>
          </a:p>
          <a:p>
            <a:pPr algn="ctr"/>
            <a:r>
              <a:rPr lang="uk-UA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ім. М.Драгоманова, автор-розробник</a:t>
            </a:r>
          </a:p>
          <a:p>
            <a:pPr algn="ctr"/>
            <a:r>
              <a:rPr lang="uk-UA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освітнього напряму «Особистість дитини» </a:t>
            </a:r>
          </a:p>
          <a:p>
            <a:pPr algn="ctr"/>
            <a:r>
              <a:rPr lang="uk-UA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(рухова та </a:t>
            </a:r>
            <a:r>
              <a:rPr lang="uk-UA" i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здоров’язбережувальна</a:t>
            </a:r>
            <a:r>
              <a:rPr lang="uk-UA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компетентності)</a:t>
            </a:r>
            <a:endParaRPr lang="ru-RU" i="1" dirty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028" name="Picture 4" descr="Яндекс.Фотки переехали | Детские рисунки, Детская графика, Детский спо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0" y="3929066"/>
            <a:ext cx="2189378" cy="2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1572" y="37390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%D0%94%D0%B5%D1%80%D0%B6%D0%B0%D0%B2%D0%BD%D0%B8%D0%B9+%D1%81%D1%82%D0%B0%D0%BD%D0%B4%D0%B0%D1%80%D1%82+%D0%B4%D0%BE%D1%88%D0%BA%D1%96%D0%BB%D1%8C%D0%BD%D0%BE%D1%97+%D0%BE%D1%81%D0%B2%D1%96%D1%82%D0%B8%3A+%D0%BE%D1%81%D0%BE%D0%B1%D0%BB%D0%B8%D0%B2%D0%BE%D1%81%D1%82%D1%96+%D0%B2%D0%BF%D1%80%D0%BE%D0%B2%D0%B0%D0%B4%D0%B6%D0%B5%D0%BD%D0%BD%D1%8F+%D0%A1%D1%82%D0%B0%D0%BD%D0%B4%D0%B0%D1%80%D1%82+%D0%B4%D0%BE%D1%88%D0%BA%D1%96%D0%BB%D1%8C%D0%BD%D0%BE%D1%97+%D0%BE%D1%81%D0%B2%D1%96%D1%82%D0%B8+%D0%91%D0%9A%D0%94%D0%9E+%D0%9A%D0%BE%D1%81%D0%B5%D0%BD%D1%87%D1%83%D0%BA+%D0%9E.+%D0%A0%D0%B0%D0%BD%D0%BE%D0%BA - фот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110">
            <a:off x="6363706" y="4410072"/>
            <a:ext cx="1722940" cy="22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тодичні рекомендації до БКД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333" y1="16010" x2="26333" y2="16010"/>
                        <a14:foregroundMark x1="27333" y1="28079" x2="27333" y2="28079"/>
                        <a14:foregroundMark x1="27333" y1="28079" x2="27333" y2="28079"/>
                        <a14:foregroundMark x1="27333" y1="28571" x2="27333" y2="28571"/>
                        <a14:foregroundMark x1="27333" y1="28818" x2="27333" y2="31034"/>
                        <a14:foregroundMark x1="27333" y1="32759" x2="27333" y2="35468"/>
                        <a14:foregroundMark x1="28000" y1="39409" x2="28000" y2="42118"/>
                        <a14:foregroundMark x1="29000" y1="47783" x2="29667" y2="50739"/>
                        <a14:foregroundMark x1="29667" y1="55172" x2="29667" y2="61330"/>
                        <a14:foregroundMark x1="30333" y1="67980" x2="30000" y2="71429"/>
                        <a14:foregroundMark x1="29667" y1="73153" x2="28000" y2="74877"/>
                        <a14:foregroundMark x1="24667" y1="72660" x2="23000" y2="72660"/>
                        <a14:foregroundMark x1="20000" y1="66502" x2="20000" y2="64532"/>
                        <a14:foregroundMark x1="20000" y1="40887" x2="20667" y2="38670"/>
                        <a14:foregroundMark x1="20333" y1="22906" x2="20333" y2="22906"/>
                        <a14:foregroundMark x1="23333" y1="15764" x2="23333" y2="15764"/>
                        <a14:foregroundMark x1="25000" y1="14039" x2="26667" y2="14039"/>
                        <a14:foregroundMark x1="45000" y1="14532" x2="47000" y2="15271"/>
                        <a14:foregroundMark x1="70667" y1="16256" x2="70667" y2="16256"/>
                        <a14:foregroundMark x1="66667" y1="17980" x2="66667" y2="17980"/>
                        <a14:foregroundMark x1="65667" y1="17980" x2="62667" y2="17734"/>
                        <a14:foregroundMark x1="61333" y1="17241" x2="60667" y2="17241"/>
                        <a14:foregroundMark x1="60333" y1="17241" x2="57333" y2="16502"/>
                        <a14:foregroundMark x1="56667" y1="16256" x2="55667" y2="16010"/>
                        <a14:foregroundMark x1="54667" y1="16010" x2="54667" y2="16010"/>
                        <a14:foregroundMark x1="53667" y1="16256" x2="53667" y2="16256"/>
                        <a14:foregroundMark x1="56333" y1="17241" x2="56333" y2="17241"/>
                        <a14:foregroundMark x1="68667" y1="19212" x2="68667" y2="19212"/>
                        <a14:foregroundMark x1="45000" y1="78571" x2="44333" y2="79310"/>
                        <a14:foregroundMark x1="83333" y1="46059" x2="82000" y2="44335"/>
                        <a14:foregroundMark x1="79667" y1="29803" x2="79667" y2="29803"/>
                        <a14:foregroundMark x1="82667" y1="33005" x2="82667" y2="33005"/>
                        <a14:foregroundMark x1="82667" y1="33005" x2="82667" y2="33005"/>
                        <a14:foregroundMark x1="82667" y1="33005" x2="82667" y2="33005"/>
                        <a14:foregroundMark x1="84000" y1="38670" x2="84333" y2="39655"/>
                        <a14:foregroundMark x1="86667" y1="46798" x2="86667" y2="46798"/>
                        <a14:foregroundMark x1="85667" y1="50985" x2="85667" y2="50985"/>
                        <a14:foregroundMark x1="75667" y1="19212" x2="75667" y2="19212"/>
                        <a14:foregroundMark x1="83000" y1="17980" x2="83000" y2="17980"/>
                        <a14:foregroundMark x1="84000" y1="16502" x2="84000" y2="16502"/>
                        <a14:foregroundMark x1="86333" y1="16995" x2="86667" y2="20690"/>
                        <a14:foregroundMark x1="86667" y1="25123" x2="86667" y2="26355"/>
                        <a14:foregroundMark x1="86333" y1="30542" x2="86333" y2="31034"/>
                        <a14:foregroundMark x1="86333" y1="33990" x2="86333" y2="33990"/>
                        <a14:foregroundMark x1="86333" y1="35961" x2="86667" y2="37438"/>
                        <a14:foregroundMark x1="87000" y1="38916" x2="87000" y2="38916"/>
                        <a14:foregroundMark x1="75000" y1="14039" x2="75333" y2="14532"/>
                        <a14:foregroundMark x1="81000" y1="13547" x2="81000" y2="13547"/>
                        <a14:foregroundMark x1="27333" y1="14039" x2="32667" y2="14039"/>
                        <a14:foregroundMark x1="36333" y1="14039" x2="36333" y2="14039"/>
                        <a14:foregroundMark x1="42333" y1="14532" x2="44000" y2="15025"/>
                        <a14:foregroundMark x1="47333" y1="15025" x2="47333" y2="15025"/>
                        <a14:foregroundMark x1="51667" y1="14532" x2="51667" y2="14532"/>
                        <a14:foregroundMark x1="55000" y1="15025" x2="56000" y2="15025"/>
                        <a14:foregroundMark x1="59333" y1="14286" x2="60667" y2="14286"/>
                        <a14:foregroundMark x1="69667" y1="14778" x2="69667" y2="14778"/>
                        <a14:foregroundMark x1="75000" y1="15025" x2="75000" y2="15025"/>
                        <a14:foregroundMark x1="63667" y1="14039" x2="61667" y2="14286"/>
                        <a14:foregroundMark x1="59000" y1="15271" x2="56000" y2="15764"/>
                        <a14:foregroundMark x1="53000" y1="15764" x2="51667" y2="15517"/>
                        <a14:foregroundMark x1="43000" y1="14532" x2="37000" y2="15764"/>
                        <a14:foregroundMark x1="24667" y1="24138" x2="25000" y2="25369"/>
                        <a14:foregroundMark x1="85000" y1="41626" x2="85000" y2="41626"/>
                        <a14:foregroundMark x1="86000" y1="14286" x2="86000" y2="14286"/>
                        <a14:foregroundMark x1="36000" y1="78079" x2="36000" y2="78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44463"/>
            <a:ext cx="3227605" cy="43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5696" y="300181"/>
            <a:ext cx="730830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Comic Sans MS" panose="030F0702030302020204" pitchFamily="66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Базовий компонент дошкільної освіти, редакції 2021 року,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є Державним стандартом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дошкільної освіти  України,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який цілеспрямовано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продовжує реформу дошкільної освіти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з урахуванням наступності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між закладом дошкільної освіти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та загальної середньої освіти.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Спрямований забезпечити підвищення  якості освіти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відповідно до міжнародних стандартів.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В основі – гуманістична педагогіка, патріотичне та громадянське виховання.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8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619672" y="144793"/>
            <a:ext cx="7200800" cy="1152128"/>
          </a:xfrm>
          <a:prstGeom prst="snip1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Вимоги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обов’язкових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результатів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навчання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та компетентностей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дошкільнят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визначено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за такими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освітніми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напрямами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: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06494013"/>
              </p:ext>
            </p:extLst>
          </p:nvPr>
        </p:nvGraphicFramePr>
        <p:xfrm>
          <a:off x="1524000" y="1397000"/>
          <a:ext cx="73684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4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циально-эмоциональное развитие абстрактная концепция векторные  иллюстрации. дошкольное обучение, развитие социальных навыков в раннем  детстве, эмоциональное управление, абстрактная метафора деятельности  обучения детей.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3" b="89936" l="2396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4424"/>
            <a:ext cx="4195017" cy="41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645504" y="929189"/>
            <a:ext cx="4648580" cy="733581"/>
          </a:xfrm>
        </p:spPr>
        <p:txBody>
          <a:bodyPr/>
          <a:lstStyle/>
          <a:p>
            <a:pPr algn="ctr"/>
            <a:r>
              <a:rPr lang="ru-RU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Компетентність</a:t>
            </a:r>
            <a:endParaRPr lang="ru-RU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083620">
            <a:off x="58727" y="1171425"/>
            <a:ext cx="51187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результат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,                            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виражений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формуванні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емоційно-ціннісного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до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,                                         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сформованості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,                       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до активного,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творчого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набутого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6" b="89894" l="6572" r="89876">
                        <a14:foregroundMark x1="43872" y1="6383" x2="44050" y2="18440"/>
                        <a14:foregroundMark x1="42274" y1="6206" x2="46004" y2="6915"/>
                        <a14:foregroundMark x1="43162" y1="5319" x2="43162" y2="5319"/>
                        <a14:foregroundMark x1="44760" y1="5319" x2="44760" y2="5319"/>
                        <a14:foregroundMark x1="45115" y1="5851" x2="45826" y2="6206"/>
                        <a14:foregroundMark x1="46536" y1="6738" x2="46536" y2="6738"/>
                        <a14:foregroundMark x1="41741" y1="5496" x2="41741" y2="5496"/>
                        <a14:foregroundMark x1="41563" y1="5674" x2="41385" y2="6383"/>
                        <a14:foregroundMark x1="41385" y1="6383" x2="41385" y2="6383"/>
                        <a14:foregroundMark x1="50089" y1="24468" x2="53464" y2="24468"/>
                        <a14:foregroundMark x1="54707" y1="25887" x2="53641" y2="22340"/>
                        <a14:foregroundMark x1="55240" y1="24468" x2="55240" y2="24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80" y="1196752"/>
            <a:ext cx="6630199" cy="66419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4008" y="2492896"/>
            <a:ext cx="1870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інваріативні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незмінні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компетентності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6539" y="4057908"/>
            <a:ext cx="174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варіативні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(</a:t>
            </a:r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змінні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) </a:t>
            </a:r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компетентності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31417" y="1456131"/>
            <a:ext cx="5807889" cy="1089427"/>
          </a:xfrm>
        </p:spPr>
        <p:txBody>
          <a:bodyPr/>
          <a:lstStyle/>
          <a:p>
            <a:pPr algn="ctr" fontAlgn="base"/>
            <a:r>
              <a:rPr lang="ru-RU" b="1" dirty="0" err="1">
                <a:latin typeface="Comic Sans MS" panose="030F0702030302020204" pitchFamily="66" charset="0"/>
              </a:rPr>
              <a:t>Освітній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напрям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 “Особистість дитини”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Формує такі інваріативні компетентності: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6" l="0" r="100000">
                        <a14:foregroundMark x1="22695" y1="30377" x2="72518" y2="15965"/>
                        <a14:foregroundMark x1="10106" y1="36807" x2="10106" y2="36807"/>
                        <a14:foregroundMark x1="4610" y1="25277" x2="4610" y2="25277"/>
                        <a14:foregroundMark x1="35284" y1="48559" x2="35284" y2="48559"/>
                        <a14:foregroundMark x1="60461" y1="41020" x2="60461" y2="41020"/>
                        <a14:foregroundMark x1="34220" y1="39690" x2="34220" y2="3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30" y="2524577"/>
            <a:ext cx="5127913" cy="4100512"/>
          </a:xfrm>
        </p:spPr>
      </p:pic>
      <p:sp>
        <p:nvSpPr>
          <p:cNvPr id="6" name="Прямоугольник 5"/>
          <p:cNvSpPr/>
          <p:nvPr/>
        </p:nvSpPr>
        <p:spPr>
          <a:xfrm rot="21073657">
            <a:off x="3296912" y="3261896"/>
            <a:ext cx="1616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рухова</a:t>
            </a:r>
            <a:endParaRPr lang="ru-RU" sz="2400" dirty="0">
              <a:solidFill>
                <a:srgbClr val="000000"/>
              </a:solidFill>
              <a:latin typeface="Comic Sans MS" panose="030F0702030302020204" pitchFamily="66" charset="0"/>
              <a:ea typeface="Microsoft Sans Serif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11455">
            <a:off x="4050468" y="3630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здоров’язбережувальна</a:t>
            </a:r>
            <a:endParaRPr lang="ru-RU" sz="1400" dirty="0">
              <a:solidFill>
                <a:srgbClr val="000000"/>
              </a:solidFill>
              <a:latin typeface="Comic Sans MS" panose="030F0702030302020204" pitchFamily="66" charset="0"/>
              <a:ea typeface="Microsoft Sans Serif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19711">
            <a:off x="4451044" y="43244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особистісна</a:t>
            </a:r>
            <a:endParaRPr lang="ru-RU" dirty="0">
              <a:solidFill>
                <a:srgbClr val="000000"/>
              </a:solidFill>
              <a:latin typeface="Comic Sans MS" panose="030F0702030302020204" pitchFamily="66" charset="0"/>
              <a:ea typeface="Microsoft Sans Serif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641">
            <a:off x="5651116" y="1219509"/>
            <a:ext cx="2606052" cy="195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390" flipH="1">
            <a:off x="949530" y="4428378"/>
            <a:ext cx="2433319" cy="182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F:\методичне об'єднання фізінструкторів\фото фізкультура\20140204_092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7646">
            <a:off x="6075873" y="4479325"/>
            <a:ext cx="2518986" cy="18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2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569471" y="915133"/>
            <a:ext cx="5443655" cy="1089427"/>
          </a:xfrm>
        </p:spPr>
        <p:txBody>
          <a:bodyPr/>
          <a:lstStyle/>
          <a:p>
            <a:pPr algn="ctr" fontAlgn="base"/>
            <a:r>
              <a:rPr lang="ru-RU" b="1" dirty="0">
                <a:latin typeface="Comic Sans MS" panose="030F0702030302020204" pitchFamily="66" charset="0"/>
              </a:rPr>
              <a:t>Варіативна компетентність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122056">
            <a:off x="1176056" y="1777484"/>
            <a:ext cx="3185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спортивно-</a:t>
            </a:r>
            <a:r>
              <a:rPr lang="ru-RU" sz="28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ігрова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G:\методичне об'єднання фізінструкторів\фото фізкультура\IMG-21f567e6b4a4204b53bc486e91db421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888">
            <a:off x="4167102" y="858214"/>
            <a:ext cx="4377162" cy="246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7163">
            <a:off x="600936" y="3629885"/>
            <a:ext cx="3555713" cy="237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D:\фызынст\для фотозвіта олімпіада\школа виживання\IMG_20141009_1128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1"/>
          <a:stretch/>
        </p:blipFill>
        <p:spPr bwMode="auto">
          <a:xfrm rot="1918534">
            <a:off x="5218596" y="3504133"/>
            <a:ext cx="3267249" cy="274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300" y="168275"/>
            <a:ext cx="8380164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3200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Рухова компетентність дитини передбачає:</a:t>
            </a:r>
            <a:endParaRPr lang="ru-RU" sz="3200" b="1" dirty="0">
              <a:solidFill>
                <a:srgbClr val="00B0F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досконале володіння  руховими уміннями та навичками;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задовольняти природні потреби у руховій активності,  забезпечувати себе оптимальним рівнем фізичної працездатності, вміти використовувати елементарні знання у галузі фізичної культури,  вирішувати рухові завдання у різних життєвих ситуаціях;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спрямовувати  ціннісні настанови  на раціональне виконання рухових дій, прагнення до фізичного розвитку й саморозвитку, сформованість навичок оцінювання ефективності власної рухової активності;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сформованість стійкої мотивації до щоденних занять фізичними вправами задля забезпечення гармонійного фізичного розвитку та підвищення функціональних можливостей організму.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порт иллюстрации (25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1"/>
          <a:stretch/>
        </p:blipFill>
        <p:spPr bwMode="auto">
          <a:xfrm>
            <a:off x="1922156" y="4581128"/>
            <a:ext cx="5272452" cy="19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4581128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581128"/>
            <a:ext cx="360040" cy="9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5811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4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Иллюстрация детей, занимающихся спортом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820" l="0" r="100000">
                        <a14:foregroundMark x1="48882" y1="8839" x2="51757" y2="37262"/>
                        <a14:foregroundMark x1="90415" y1="23050" x2="90415" y2="23050"/>
                        <a14:foregroundMark x1="83706" y1="23397" x2="83706" y2="23397"/>
                        <a14:foregroundMark x1="87540" y1="23397" x2="88498" y2="24090"/>
                        <a14:foregroundMark x1="89776" y1="24090" x2="89776" y2="24090"/>
                        <a14:foregroundMark x1="90735" y1="24090" x2="90735" y2="24090"/>
                        <a14:foregroundMark x1="85623" y1="24783" x2="85623" y2="24783"/>
                        <a14:foregroundMark x1="83067" y1="24783" x2="83067" y2="24783"/>
                        <a14:foregroundMark x1="80192" y1="24437" x2="80192" y2="24437"/>
                        <a14:foregroundMark x1="80192" y1="24090" x2="80192" y2="24090"/>
                        <a14:foregroundMark x1="24920" y1="8839" x2="12780" y2="32062"/>
                        <a14:foregroundMark x1="19489" y1="32062" x2="17891" y2="46620"/>
                        <a14:foregroundMark x1="5431" y1="43847" x2="5431" y2="43847"/>
                        <a14:foregroundMark x1="5431" y1="45234" x2="6070" y2="46274"/>
                        <a14:foregroundMark x1="7668" y1="46967" x2="7668" y2="46967"/>
                        <a14:foregroundMark x1="7668" y1="45927" x2="7668" y2="45927"/>
                        <a14:foregroundMark x1="5751" y1="43847" x2="5751" y2="43847"/>
                        <a14:foregroundMark x1="6070" y1="42461" x2="9265" y2="41075"/>
                        <a14:foregroundMark x1="9585" y1="40728" x2="9585" y2="40728"/>
                        <a14:foregroundMark x1="10224" y1="39688" x2="11182" y2="39688"/>
                        <a14:foregroundMark x1="11502" y1="39688" x2="12460" y2="39341"/>
                        <a14:foregroundMark x1="13099" y1="38302" x2="13099" y2="38302"/>
                        <a14:foregroundMark x1="13738" y1="38302" x2="13738" y2="38302"/>
                        <a14:foregroundMark x1="14058" y1="38302" x2="14058" y2="38302"/>
                        <a14:foregroundMark x1="19169" y1="29636" x2="19169" y2="28250"/>
                        <a14:foregroundMark x1="15335" y1="24437" x2="15335" y2="24437"/>
                        <a14:foregroundMark x1="23962" y1="25823" x2="23962" y2="25823"/>
                        <a14:foregroundMark x1="25879" y1="27556" x2="29393" y2="28596"/>
                        <a14:foregroundMark x1="29712" y1="28943" x2="29712" y2="28943"/>
                        <a14:foregroundMark x1="30351" y1="28943" x2="30351" y2="28943"/>
                        <a14:foregroundMark x1="32907" y1="28943" x2="32907" y2="28943"/>
                        <a14:foregroundMark x1="32907" y1="28596" x2="32907" y2="28596"/>
                        <a14:foregroundMark x1="33227" y1="26170" x2="33227" y2="26170"/>
                        <a14:foregroundMark x1="33227" y1="26170" x2="33227" y2="26170"/>
                        <a14:foregroundMark x1="33866" y1="26170" x2="33866" y2="26170"/>
                        <a14:foregroundMark x1="50160" y1="12305" x2="50160" y2="12305"/>
                        <a14:foregroundMark x1="50160" y1="10572" x2="50160" y2="10572"/>
                        <a14:foregroundMark x1="38339" y1="25823" x2="38339" y2="25823"/>
                        <a14:foregroundMark x1="38339" y1="25823" x2="39617" y2="26863"/>
                        <a14:foregroundMark x1="39617" y1="26516" x2="41214" y2="27903"/>
                        <a14:foregroundMark x1="41853" y1="28250" x2="41853" y2="28250"/>
                        <a14:foregroundMark x1="45367" y1="35875" x2="48243" y2="45234"/>
                        <a14:foregroundMark x1="50799" y1="39688" x2="55272" y2="46967"/>
                        <a14:foregroundMark x1="54313" y1="10919" x2="54313" y2="10919"/>
                        <a14:foregroundMark x1="50799" y1="4679" x2="50799" y2="4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8148"/>
            <a:ext cx="5098811" cy="46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2450" y="136524"/>
            <a:ext cx="834003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Характеристики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рухової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компетентності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дитини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дошкільного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віку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  <a:cs typeface="Times New Roman" panose="02020603050405020304" pitchFamily="18" charset="0"/>
              </a:rPr>
              <a:t>володіє технікою виконання </a:t>
            </a:r>
            <a:r>
              <a:rPr lang="uk-UA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загальнорозвивальних</a:t>
            </a:r>
            <a:r>
              <a:rPr lang="uk-UA" dirty="0">
                <a:latin typeface="Comic Sans MS" panose="030F0702030302020204" pitchFamily="66" charset="0"/>
                <a:cs typeface="Times New Roman" panose="02020603050405020304" pitchFamily="18" charset="0"/>
              </a:rPr>
              <a:t>, стройових, спортивних вправ та основних рухів;</a:t>
            </a:r>
          </a:p>
          <a:p>
            <a:pPr lvl="0" algn="just"/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  <a:cs typeface="Times New Roman" panose="02020603050405020304" pitchFamily="18" charset="0"/>
              </a:rPr>
              <a:t>усвідомлює користь від занять фізичними вправами, дотримання гігієни та застосування сил природи для зміцнення здоров'я;</a:t>
            </a:r>
          </a:p>
          <a:p>
            <a:pPr lvl="0" algn="just"/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  <a:cs typeface="Times New Roman" panose="02020603050405020304" pitchFamily="18" charset="0"/>
              </a:rPr>
              <a:t>розуміє вплив цілеспрямованої рухової діяльності на отримання прогнозованих високих результатів;</a:t>
            </a:r>
          </a:p>
          <a:p>
            <a:pPr lvl="0" algn="just"/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  <a:cs typeface="Times New Roman" panose="02020603050405020304" pitchFamily="18" charset="0"/>
              </a:rPr>
              <a:t>здатна здійснювати елементарний контроль своїх рухових дій, уміє використовувати відомі способи рухових дій у нових (змінених) умовах;</a:t>
            </a:r>
          </a:p>
          <a:p>
            <a:pPr lvl="0" algn="just"/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  <a:cs typeface="Times New Roman" panose="02020603050405020304" pitchFamily="18" charset="0"/>
              </a:rPr>
              <a:t>дотримується правил у рухливих та спортивних іграх.</a:t>
            </a:r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58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1424</TotalTime>
  <Words>846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Comic Sans MS</vt:lpstr>
      <vt:lpstr>Franklin Gothic Book</vt:lpstr>
      <vt:lpstr>Franklin Gothic Medium</vt:lpstr>
      <vt:lpstr>Times New Roman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Компетентність</vt:lpstr>
      <vt:lpstr>Освітній напрям  “Особистість дитини” Формує такі інваріативні компетентності:</vt:lpstr>
      <vt:lpstr>Варіативна компетентність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ЗДОРОВ’ЯЗБЕРЕЖУВАЛЬНА компетентність</vt:lpstr>
      <vt:lpstr>Презентация PowerPoint</vt:lpstr>
      <vt:lpstr>Презентация PowerPoint</vt:lpstr>
      <vt:lpstr>Умови формування здоров'язбережувальної компетентності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217</cp:revision>
  <dcterms:created xsi:type="dcterms:W3CDTF">2021-11-02T12:06:25Z</dcterms:created>
  <dcterms:modified xsi:type="dcterms:W3CDTF">2022-02-10T08:07:17Z</dcterms:modified>
</cp:coreProperties>
</file>